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Nuni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Nunito-bold.fntdata"/><Relationship Id="rId10" Type="http://schemas.openxmlformats.org/officeDocument/2006/relationships/slide" Target="slides/slide5.xml"/><Relationship Id="rId21" Type="http://schemas.openxmlformats.org/officeDocument/2006/relationships/font" Target="fonts/Nunito-regular.fntdata"/><Relationship Id="rId13" Type="http://schemas.openxmlformats.org/officeDocument/2006/relationships/slide" Target="slides/slide8.xml"/><Relationship Id="rId24" Type="http://schemas.openxmlformats.org/officeDocument/2006/relationships/font" Target="fonts/Nunito-boldItalic.fntdata"/><Relationship Id="rId12" Type="http://schemas.openxmlformats.org/officeDocument/2006/relationships/slide" Target="slides/slide7.xml"/><Relationship Id="rId23" Type="http://schemas.openxmlformats.org/officeDocument/2006/relationships/font" Target="fonts/Nuni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21e1fbb893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21e1fbb893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21e1fbb893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21e1fbb893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21e1fbb89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21e1fbb89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21e1fbb89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21e1fbb89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21e1fbb893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21e1fbb893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21e1fbb893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121e1fbb893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f3a6a3ae9e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f3a6a3ae9e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3a6a3ae9e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f3a6a3ae9e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 with students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f3a6a3ae9e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f3a6a3ae9e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3a6a3ae9e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3a6a3ae9e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3a6a3ae9e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f3a6a3ae9e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3a6a3ae9e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f3a6a3ae9e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f3a6a3ae9e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f3a6a3ae9e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21e1fbb89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21e1fbb8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hector@beammath.org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cappex.com/college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College List Planning</a:t>
            </a:r>
            <a:endParaRPr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2"/>
          <p:cNvSpPr txBox="1"/>
          <p:nvPr>
            <p:ph type="title"/>
          </p:nvPr>
        </p:nvSpPr>
        <p:spPr>
          <a:xfrm>
            <a:off x="819150" y="398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Distance/Location</a:t>
            </a:r>
            <a:endParaRPr/>
          </a:p>
        </p:txBody>
      </p:sp>
      <p:sp>
        <p:nvSpPr>
          <p:cNvPr id="184" name="Google Shape;184;p22"/>
          <p:cNvSpPr txBox="1"/>
          <p:nvPr>
            <p:ph idx="1" type="body"/>
          </p:nvPr>
        </p:nvSpPr>
        <p:spPr>
          <a:xfrm>
            <a:off x="819150" y="1057025"/>
            <a:ext cx="3136500" cy="358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Do you want to stay home or live on campus?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Think about the pros and cons of each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For example: Staying home might allow you to save money on housing and other expenses. (Depending on your living situation) 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Will you be able to commute if you stay home?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Staying at home might not be an option at all depending on living situation. </a:t>
            </a:r>
            <a:endParaRPr sz="1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  <p:pic>
        <p:nvPicPr>
          <p:cNvPr id="185" name="Google Shape;18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5650" y="1353425"/>
            <a:ext cx="4761175" cy="2662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"/>
          <p:cNvSpPr txBox="1"/>
          <p:nvPr>
            <p:ph type="title"/>
          </p:nvPr>
        </p:nvSpPr>
        <p:spPr>
          <a:xfrm>
            <a:off x="819150" y="398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Size/Demographic</a:t>
            </a:r>
            <a:endParaRPr/>
          </a:p>
        </p:txBody>
      </p:sp>
      <p:sp>
        <p:nvSpPr>
          <p:cNvPr id="191" name="Google Shape;191;p23"/>
          <p:cNvSpPr txBox="1"/>
          <p:nvPr>
            <p:ph idx="1" type="body"/>
          </p:nvPr>
        </p:nvSpPr>
        <p:spPr>
          <a:xfrm>
            <a:off x="207050" y="2066100"/>
            <a:ext cx="8717700" cy="10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000000"/>
                </a:solidFill>
              </a:rPr>
              <a:t>Do you feel like you will fit in at your ideal college?</a:t>
            </a:r>
            <a:endParaRPr sz="31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5537" y="199675"/>
            <a:ext cx="6812926" cy="4744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25"/>
          <p:cNvPicPr preferRelativeResize="0"/>
          <p:nvPr/>
        </p:nvPicPr>
        <p:blipFill rotWithShape="1">
          <a:blip r:embed="rId3">
            <a:alphaModFix/>
          </a:blip>
          <a:srcRect b="9616" l="4737" r="12005" t="2401"/>
          <a:stretch/>
        </p:blipFill>
        <p:spPr>
          <a:xfrm>
            <a:off x="2944275" y="212575"/>
            <a:ext cx="5953750" cy="471835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25"/>
          <p:cNvSpPr txBox="1"/>
          <p:nvPr/>
        </p:nvSpPr>
        <p:spPr>
          <a:xfrm>
            <a:off x="479475" y="653825"/>
            <a:ext cx="2353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 u="sng">
                <a:latin typeface="Calibri"/>
                <a:ea typeface="Calibri"/>
                <a:cs typeface="Calibri"/>
                <a:sym typeface="Calibri"/>
              </a:rPr>
              <a:t>Build your list</a:t>
            </a:r>
            <a:endParaRPr b="1" sz="3400" u="sng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6"/>
          <p:cNvSpPr txBox="1"/>
          <p:nvPr>
            <p:ph type="title"/>
          </p:nvPr>
        </p:nvSpPr>
        <p:spPr>
          <a:xfrm>
            <a:off x="819150" y="398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Conclusion: How to make a college list?</a:t>
            </a:r>
            <a:endParaRPr/>
          </a:p>
        </p:txBody>
      </p:sp>
      <p:sp>
        <p:nvSpPr>
          <p:cNvPr id="208" name="Google Shape;208;p26"/>
          <p:cNvSpPr txBox="1"/>
          <p:nvPr>
            <p:ph idx="1" type="body"/>
          </p:nvPr>
        </p:nvSpPr>
        <p:spPr>
          <a:xfrm>
            <a:off x="819150" y="1271500"/>
            <a:ext cx="7931400" cy="33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Start early so that you have enough time to do your research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Think about the cost, the financial aid, the programs offered, the opportunities offered, and the campus dynamic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Think about the pros and cons of graduating from this college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Ask for questions and do not be afraid to reach out to people that want to support you in this process.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Keep an open-mind.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BEAM is always available to help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b="1" lang="en" sz="1600" u="sng"/>
              <a:t>Hector Contact Info:</a:t>
            </a:r>
            <a:r>
              <a:rPr lang="en" sz="1600"/>
              <a:t>        </a:t>
            </a:r>
            <a:r>
              <a:rPr lang="en" sz="16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hector@beammath.org</a:t>
            </a:r>
            <a:r>
              <a:rPr lang="en" sz="1600"/>
              <a:t>     (347) 594-5730 Ext. 997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 txBox="1"/>
          <p:nvPr>
            <p:ph type="title"/>
          </p:nvPr>
        </p:nvSpPr>
        <p:spPr>
          <a:xfrm>
            <a:off x="819150" y="20944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"/>
          <p:cNvSpPr txBox="1"/>
          <p:nvPr>
            <p:ph type="title"/>
          </p:nvPr>
        </p:nvSpPr>
        <p:spPr>
          <a:xfrm>
            <a:off x="819150" y="398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Questions</a:t>
            </a:r>
            <a:endParaRPr/>
          </a:p>
        </p:txBody>
      </p:sp>
      <p:sp>
        <p:nvSpPr>
          <p:cNvPr id="134" name="Google Shape;134;p14"/>
          <p:cNvSpPr txBox="1"/>
          <p:nvPr>
            <p:ph idx="1" type="body"/>
          </p:nvPr>
        </p:nvSpPr>
        <p:spPr>
          <a:xfrm>
            <a:off x="819150" y="1271500"/>
            <a:ext cx="7505700" cy="283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Have you thought about some colleges that you might want to attend? 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Write down a list of colleges that you would be interested in attending.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Keep that list with you and think about it as we continue the workshop.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type="title"/>
          </p:nvPr>
        </p:nvSpPr>
        <p:spPr>
          <a:xfrm>
            <a:off x="819150" y="1910250"/>
            <a:ext cx="7505700" cy="132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should you keep in mind when making your college list?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6"/>
          <p:cNvSpPr txBox="1"/>
          <p:nvPr>
            <p:ph type="title"/>
          </p:nvPr>
        </p:nvSpPr>
        <p:spPr>
          <a:xfrm>
            <a:off x="819150" y="398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Ideal College</a:t>
            </a:r>
            <a:endParaRPr/>
          </a:p>
        </p:txBody>
      </p:sp>
      <p:sp>
        <p:nvSpPr>
          <p:cNvPr id="145" name="Google Shape;145;p16"/>
          <p:cNvSpPr txBox="1"/>
          <p:nvPr>
            <p:ph idx="1" type="body"/>
          </p:nvPr>
        </p:nvSpPr>
        <p:spPr>
          <a:xfrm>
            <a:off x="819150" y="1271500"/>
            <a:ext cx="7505700" cy="283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Does anyone have a college on their list that they consider to be the best college that they can ever go to?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Pick one school and write next to it the biggest reason you want to go there.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 txBox="1"/>
          <p:nvPr>
            <p:ph type="title"/>
          </p:nvPr>
        </p:nvSpPr>
        <p:spPr>
          <a:xfrm>
            <a:off x="819150" y="398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Ideal College</a:t>
            </a:r>
            <a:endParaRPr/>
          </a:p>
        </p:txBody>
      </p:sp>
      <p:sp>
        <p:nvSpPr>
          <p:cNvPr id="151" name="Google Shape;151;p17"/>
          <p:cNvSpPr txBox="1"/>
          <p:nvPr>
            <p:ph idx="1" type="body"/>
          </p:nvPr>
        </p:nvSpPr>
        <p:spPr>
          <a:xfrm>
            <a:off x="819150" y="1271500"/>
            <a:ext cx="4324500" cy="33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Why is this my ideal college?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Will this really benefit me in the long run?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What are the pros of going there? What are the cons?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What is more important going to the ideal college or getting that degree?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  <p:pic>
        <p:nvPicPr>
          <p:cNvPr id="152" name="Google Shape;15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1250" y="1155025"/>
            <a:ext cx="3777926" cy="2833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/>
          <p:nvPr>
            <p:ph type="title"/>
          </p:nvPr>
        </p:nvSpPr>
        <p:spPr>
          <a:xfrm>
            <a:off x="819150" y="398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Researching a College</a:t>
            </a:r>
            <a:endParaRPr/>
          </a:p>
        </p:txBody>
      </p:sp>
      <p:sp>
        <p:nvSpPr>
          <p:cNvPr id="158" name="Google Shape;158;p18"/>
          <p:cNvSpPr txBox="1"/>
          <p:nvPr>
            <p:ph idx="1" type="body"/>
          </p:nvPr>
        </p:nvSpPr>
        <p:spPr>
          <a:xfrm>
            <a:off x="819150" y="1271500"/>
            <a:ext cx="7931400" cy="33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Visit their website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Be careful when looking through directories. Many websites or databases are not updated every year.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Visit a college search website (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https://www.cappex.com/colleges</a:t>
            </a:r>
            <a:r>
              <a:rPr lang="en" sz="2000">
                <a:solidFill>
                  <a:srgbClr val="000000"/>
                </a:solidFill>
              </a:rPr>
              <a:t>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Visit the campus (if you can)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Talk to an Alumni (one person’s experience might not be your own)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Visit their social media pages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"/>
          <p:cNvSpPr txBox="1"/>
          <p:nvPr>
            <p:ph type="title"/>
          </p:nvPr>
        </p:nvSpPr>
        <p:spPr>
          <a:xfrm>
            <a:off x="819150" y="398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Programs/Majors</a:t>
            </a:r>
            <a:endParaRPr/>
          </a:p>
        </p:txBody>
      </p:sp>
      <p:sp>
        <p:nvSpPr>
          <p:cNvPr id="164" name="Google Shape;164;p19"/>
          <p:cNvSpPr txBox="1"/>
          <p:nvPr>
            <p:ph idx="1" type="body"/>
          </p:nvPr>
        </p:nvSpPr>
        <p:spPr>
          <a:xfrm>
            <a:off x="819150" y="1271500"/>
            <a:ext cx="7931400" cy="33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Write one major or profession that you are really considering.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(It’s fine if you don’t know yet.)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 txBox="1"/>
          <p:nvPr>
            <p:ph type="title"/>
          </p:nvPr>
        </p:nvSpPr>
        <p:spPr>
          <a:xfrm>
            <a:off x="819150" y="398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Programs/Majors</a:t>
            </a:r>
            <a:endParaRPr/>
          </a:p>
        </p:txBody>
      </p:sp>
      <p:sp>
        <p:nvSpPr>
          <p:cNvPr id="170" name="Google Shape;170;p20"/>
          <p:cNvSpPr txBox="1"/>
          <p:nvPr>
            <p:ph idx="1" type="body"/>
          </p:nvPr>
        </p:nvSpPr>
        <p:spPr>
          <a:xfrm>
            <a:off x="819150" y="1271500"/>
            <a:ext cx="4357200" cy="33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What are you interested in?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What are the core requirements listed on the website? (First year you can focus on doing core requirements courses that aligns with possible major if unsure)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If you already have a major in mind, does this college offer it and does it have a good program? 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  <p:pic>
        <p:nvPicPr>
          <p:cNvPr id="171" name="Google Shape;17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6350" y="926100"/>
            <a:ext cx="3722851" cy="297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/>
          <p:nvPr>
            <p:ph type="title"/>
          </p:nvPr>
        </p:nvSpPr>
        <p:spPr>
          <a:xfrm>
            <a:off x="819150" y="398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</a:t>
            </a:r>
            <a:endParaRPr/>
          </a:p>
        </p:txBody>
      </p:sp>
      <p:sp>
        <p:nvSpPr>
          <p:cNvPr id="177" name="Google Shape;177;p21"/>
          <p:cNvSpPr txBox="1"/>
          <p:nvPr>
            <p:ph idx="1" type="body"/>
          </p:nvPr>
        </p:nvSpPr>
        <p:spPr>
          <a:xfrm>
            <a:off x="819150" y="1271500"/>
            <a:ext cx="3201900" cy="33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How much financial aid can you get for this college?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 Is it a 100% need met school?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What scholarships can you apply for?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How much loans could you end up with if you don’t get enough financial aid or scholarships?</a:t>
            </a:r>
            <a:endParaRPr sz="18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  <p:pic>
        <p:nvPicPr>
          <p:cNvPr id="178" name="Google Shape;17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5675" y="1319573"/>
            <a:ext cx="4883500" cy="250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