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5143500" cx="9144000"/>
  <p:notesSz cx="6858000" cy="9144000"/>
  <p:embeddedFontLst>
    <p:embeddedFont>
      <p:font typeface="Nunito"/>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Nunito-bold.fntdata"/><Relationship Id="rId23" Type="http://schemas.openxmlformats.org/officeDocument/2006/relationships/font" Target="fonts/Nunito-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Nunito-boldItalic.fntdata"/><Relationship Id="rId25" Type="http://schemas.openxmlformats.org/officeDocument/2006/relationships/font" Target="fonts/Nuni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138317cbfba_0_1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138317cbfba_0_1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138317cbfba_0_1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138317cbfba_0_1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138317cbfba_0_1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138317cbfba_0_1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138317cbfba_0_1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138317cbfba_0_1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138317cbfba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138317cbfba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138317cbfba_0_1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138317cbfba_0_1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g138317cbfba_0_1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4" name="Google Shape;214;g138317cbfba_0_1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138317cbfba_0_1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138317cbfba_0_1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138317cbfba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138317cbfba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138317cbfba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138317cbfba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138317cbfba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138317cbfba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138317cbfba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138317cbfba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138317cbfba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138317cbfba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138317cbfba_0_1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138317cbfba_0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138317cbfba_0_1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138317cbfba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138317cbfba_0_1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138317cbfba_0_1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SzPts val="1300"/>
              <a:buChar char="●"/>
              <a:defRPr/>
            </a:lvl1pPr>
            <a:lvl2pPr indent="-298450" lvl="1" marL="914400" algn="ctr">
              <a:spcBef>
                <a:spcPts val="0"/>
              </a:spcBef>
              <a:spcAft>
                <a:spcPts val="0"/>
              </a:spcAft>
              <a:buSzPts val="1100"/>
              <a:buChar char="○"/>
              <a:defRPr/>
            </a:lvl2pPr>
            <a:lvl3pPr indent="-298450" lvl="2" marL="1371600" algn="ctr">
              <a:spcBef>
                <a:spcPts val="0"/>
              </a:spcBef>
              <a:spcAft>
                <a:spcPts val="0"/>
              </a:spcAft>
              <a:buSzPts val="1100"/>
              <a:buChar char="■"/>
              <a:defRPr/>
            </a:lvl3pPr>
            <a:lvl4pPr indent="-298450" lvl="3" marL="1828800" algn="ctr">
              <a:spcBef>
                <a:spcPts val="0"/>
              </a:spcBef>
              <a:spcAft>
                <a:spcPts val="0"/>
              </a:spcAft>
              <a:buSzPts val="1100"/>
              <a:buChar char="●"/>
              <a:defRPr/>
            </a:lvl4pPr>
            <a:lvl5pPr indent="-298450" lvl="4" marL="2286000" algn="ctr">
              <a:spcBef>
                <a:spcPts val="0"/>
              </a:spcBef>
              <a:spcAft>
                <a:spcPts val="0"/>
              </a:spcAft>
              <a:buSzPts val="1100"/>
              <a:buChar char="○"/>
              <a:defRPr/>
            </a:lvl5pPr>
            <a:lvl6pPr indent="-298450" lvl="5" marL="2743200" algn="ctr">
              <a:spcBef>
                <a:spcPts val="0"/>
              </a:spcBef>
              <a:spcAft>
                <a:spcPts val="0"/>
              </a:spcAft>
              <a:buSzPts val="1100"/>
              <a:buChar char="■"/>
              <a:defRPr/>
            </a:lvl6pPr>
            <a:lvl7pPr indent="-298450" lvl="6" marL="3200400" algn="ctr">
              <a:spcBef>
                <a:spcPts val="0"/>
              </a:spcBef>
              <a:spcAft>
                <a:spcPts val="0"/>
              </a:spcAft>
              <a:buSzPts val="1100"/>
              <a:buChar char="●"/>
              <a:defRPr/>
            </a:lvl7pPr>
            <a:lvl8pPr indent="-298450" lvl="7" marL="3657600" algn="ctr">
              <a:spcBef>
                <a:spcPts val="0"/>
              </a:spcBef>
              <a:spcAft>
                <a:spcPts val="0"/>
              </a:spcAft>
              <a:buSzPts val="1100"/>
              <a:buChar char="○"/>
              <a:defRPr/>
            </a:lvl8pPr>
            <a:lvl9pPr indent="-298450" lvl="8" marL="4114800" algn="ctr">
              <a:spcBef>
                <a:spcPts val="0"/>
              </a:spcBef>
              <a:spcAft>
                <a:spcPts val="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s://www.youtube.com/watch?v=1yRzxzj6k7o"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How to Interview</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22"/>
          <p:cNvSpPr txBox="1"/>
          <p:nvPr>
            <p:ph type="title"/>
          </p:nvPr>
        </p:nvSpPr>
        <p:spPr>
          <a:xfrm>
            <a:off x="819150" y="551375"/>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Personality Questions</a:t>
            </a:r>
            <a:endParaRPr/>
          </a:p>
        </p:txBody>
      </p:sp>
      <p:sp>
        <p:nvSpPr>
          <p:cNvPr id="182" name="Google Shape;182;p22"/>
          <p:cNvSpPr txBox="1"/>
          <p:nvPr>
            <p:ph idx="1" type="body"/>
          </p:nvPr>
        </p:nvSpPr>
        <p:spPr>
          <a:xfrm>
            <a:off x="819150" y="1460225"/>
            <a:ext cx="7505700" cy="2945700"/>
          </a:xfrm>
          <a:prstGeom prst="rect">
            <a:avLst/>
          </a:prstGeom>
        </p:spPr>
        <p:txBody>
          <a:bodyPr anchorCtr="0" anchor="t" bIns="91425" lIns="91425" spcFirstLastPara="1" rIns="91425" wrap="square" tIns="91425">
            <a:normAutofit lnSpcReduction="10000"/>
          </a:bodyPr>
          <a:lstStyle/>
          <a:p>
            <a:pPr indent="-330200" lvl="0" marL="457200" rtl="0" algn="l">
              <a:spcBef>
                <a:spcPts val="0"/>
              </a:spcBef>
              <a:spcAft>
                <a:spcPts val="0"/>
              </a:spcAft>
              <a:buSzPts val="1600"/>
              <a:buChar char="●"/>
            </a:pPr>
            <a:r>
              <a:rPr lang="en" sz="1600"/>
              <a:t>With these questions, schools want to see you talk about yourself</a:t>
            </a:r>
            <a:endParaRPr sz="1600"/>
          </a:p>
          <a:p>
            <a:pPr indent="-330200" lvl="1" marL="914400" rtl="0" algn="l">
              <a:spcBef>
                <a:spcPts val="0"/>
              </a:spcBef>
              <a:spcAft>
                <a:spcPts val="0"/>
              </a:spcAft>
              <a:buSzPts val="1600"/>
              <a:buChar char="○"/>
            </a:pPr>
            <a:r>
              <a:rPr lang="en" sz="1600"/>
              <a:t>What three adjectives best describe you?</a:t>
            </a:r>
            <a:endParaRPr sz="1600"/>
          </a:p>
          <a:p>
            <a:pPr indent="-330200" lvl="1" marL="914400" rtl="0" algn="l">
              <a:spcBef>
                <a:spcPts val="0"/>
              </a:spcBef>
              <a:spcAft>
                <a:spcPts val="0"/>
              </a:spcAft>
              <a:buSzPts val="1600"/>
              <a:buChar char="○"/>
            </a:pPr>
            <a:r>
              <a:rPr lang="en" sz="1600"/>
              <a:t>What are your strengths and weaknesses?</a:t>
            </a:r>
            <a:endParaRPr sz="1600"/>
          </a:p>
          <a:p>
            <a:pPr indent="-330200" lvl="0" marL="457200" rtl="0" algn="l">
              <a:spcBef>
                <a:spcPts val="0"/>
              </a:spcBef>
              <a:spcAft>
                <a:spcPts val="0"/>
              </a:spcAft>
              <a:buSzPts val="1600"/>
              <a:buChar char="●"/>
            </a:pPr>
            <a:r>
              <a:rPr lang="en" sz="1600"/>
              <a:t>Answer Strategy:</a:t>
            </a:r>
            <a:endParaRPr sz="1600"/>
          </a:p>
          <a:p>
            <a:pPr indent="-330200" lvl="1" marL="914400" rtl="0" algn="l">
              <a:spcBef>
                <a:spcPts val="0"/>
              </a:spcBef>
              <a:spcAft>
                <a:spcPts val="0"/>
              </a:spcAft>
              <a:buSzPts val="1600"/>
              <a:buChar char="○"/>
            </a:pPr>
            <a:r>
              <a:rPr lang="en" sz="1600"/>
              <a:t>Give examples of how your chosen adjectives describe you</a:t>
            </a:r>
            <a:endParaRPr sz="1600"/>
          </a:p>
          <a:p>
            <a:pPr indent="-330200" lvl="1" marL="914400" rtl="0" algn="l">
              <a:spcBef>
                <a:spcPts val="0"/>
              </a:spcBef>
              <a:spcAft>
                <a:spcPts val="0"/>
              </a:spcAft>
              <a:buSzPts val="1600"/>
              <a:buChar char="○"/>
            </a:pPr>
            <a:r>
              <a:rPr lang="en" sz="1600"/>
              <a:t>Mention how you’ve used your strengths to accomplish something. Talk about how you overcome your weaknesses.</a:t>
            </a:r>
            <a:endParaRPr sz="1600"/>
          </a:p>
          <a:p>
            <a:pPr indent="-330200" lvl="2" marL="1371600" rtl="0" algn="l">
              <a:spcBef>
                <a:spcPts val="0"/>
              </a:spcBef>
              <a:spcAft>
                <a:spcPts val="0"/>
              </a:spcAft>
              <a:buSzPts val="1600"/>
              <a:buChar char="■"/>
            </a:pPr>
            <a:r>
              <a:rPr lang="en" sz="1600"/>
              <a:t>Don’t give fake weaknesses, i.e. “My weakness is that I’m too helpful.”</a:t>
            </a:r>
            <a:endParaRPr sz="1600"/>
          </a:p>
          <a:p>
            <a:pPr indent="-330200" lvl="2" marL="1371600" rtl="0" algn="l">
              <a:spcBef>
                <a:spcPts val="0"/>
              </a:spcBef>
              <a:spcAft>
                <a:spcPts val="0"/>
              </a:spcAft>
              <a:buSzPts val="1600"/>
              <a:buChar char="■"/>
            </a:pPr>
            <a:r>
              <a:rPr lang="en" sz="1600"/>
              <a:t>Instead say something like “I have a hard time learning new languages, so I set aside more time to study them.</a:t>
            </a:r>
            <a:endParaRPr sz="16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0" st="0"/>
                                            </p:txEl>
                                          </p:spTgt>
                                        </p:tgtEl>
                                        <p:attrNameLst>
                                          <p:attrName>style.visibility</p:attrName>
                                        </p:attrNameLst>
                                      </p:cBhvr>
                                      <p:to>
                                        <p:strVal val="visible"/>
                                      </p:to>
                                    </p:set>
                                    <p:animEffect filter="fade" transition="in">
                                      <p:cBhvr>
                                        <p:cTn dur="1000"/>
                                        <p:tgtEl>
                                          <p:spTgt spid="18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1" st="1"/>
                                            </p:txEl>
                                          </p:spTgt>
                                        </p:tgtEl>
                                        <p:attrNameLst>
                                          <p:attrName>style.visibility</p:attrName>
                                        </p:attrNameLst>
                                      </p:cBhvr>
                                      <p:to>
                                        <p:strVal val="visible"/>
                                      </p:to>
                                    </p:set>
                                    <p:animEffect filter="fade" transition="in">
                                      <p:cBhvr>
                                        <p:cTn dur="1000"/>
                                        <p:tgtEl>
                                          <p:spTgt spid="18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2" st="2"/>
                                            </p:txEl>
                                          </p:spTgt>
                                        </p:tgtEl>
                                        <p:attrNameLst>
                                          <p:attrName>style.visibility</p:attrName>
                                        </p:attrNameLst>
                                      </p:cBhvr>
                                      <p:to>
                                        <p:strVal val="visible"/>
                                      </p:to>
                                    </p:set>
                                    <p:animEffect filter="fade" transition="in">
                                      <p:cBhvr>
                                        <p:cTn dur="1000"/>
                                        <p:tgtEl>
                                          <p:spTgt spid="18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3" st="3"/>
                                            </p:txEl>
                                          </p:spTgt>
                                        </p:tgtEl>
                                        <p:attrNameLst>
                                          <p:attrName>style.visibility</p:attrName>
                                        </p:attrNameLst>
                                      </p:cBhvr>
                                      <p:to>
                                        <p:strVal val="visible"/>
                                      </p:to>
                                    </p:set>
                                    <p:animEffect filter="fade" transition="in">
                                      <p:cBhvr>
                                        <p:cTn dur="1000"/>
                                        <p:tgtEl>
                                          <p:spTgt spid="18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4" st="4"/>
                                            </p:txEl>
                                          </p:spTgt>
                                        </p:tgtEl>
                                        <p:attrNameLst>
                                          <p:attrName>style.visibility</p:attrName>
                                        </p:attrNameLst>
                                      </p:cBhvr>
                                      <p:to>
                                        <p:strVal val="visible"/>
                                      </p:to>
                                    </p:set>
                                    <p:animEffect filter="fade" transition="in">
                                      <p:cBhvr>
                                        <p:cTn dur="1000"/>
                                        <p:tgtEl>
                                          <p:spTgt spid="182">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5" st="5"/>
                                            </p:txEl>
                                          </p:spTgt>
                                        </p:tgtEl>
                                        <p:attrNameLst>
                                          <p:attrName>style.visibility</p:attrName>
                                        </p:attrNameLst>
                                      </p:cBhvr>
                                      <p:to>
                                        <p:strVal val="visible"/>
                                      </p:to>
                                    </p:set>
                                    <p:animEffect filter="fade" transition="in">
                                      <p:cBhvr>
                                        <p:cTn dur="1000"/>
                                        <p:tgtEl>
                                          <p:spTgt spid="182">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6" st="6"/>
                                            </p:txEl>
                                          </p:spTgt>
                                        </p:tgtEl>
                                        <p:attrNameLst>
                                          <p:attrName>style.visibility</p:attrName>
                                        </p:attrNameLst>
                                      </p:cBhvr>
                                      <p:to>
                                        <p:strVal val="visible"/>
                                      </p:to>
                                    </p:set>
                                    <p:animEffect filter="fade" transition="in">
                                      <p:cBhvr>
                                        <p:cTn dur="1000"/>
                                        <p:tgtEl>
                                          <p:spTgt spid="182">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7" st="7"/>
                                            </p:txEl>
                                          </p:spTgt>
                                        </p:tgtEl>
                                        <p:attrNameLst>
                                          <p:attrName>style.visibility</p:attrName>
                                        </p:attrNameLst>
                                      </p:cBhvr>
                                      <p:to>
                                        <p:strVal val="visible"/>
                                      </p:to>
                                    </p:set>
                                    <p:animEffect filter="fade" transition="in">
                                      <p:cBhvr>
                                        <p:cTn dur="1000"/>
                                        <p:tgtEl>
                                          <p:spTgt spid="182">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23"/>
          <p:cNvSpPr txBox="1"/>
          <p:nvPr>
            <p:ph type="title"/>
          </p:nvPr>
        </p:nvSpPr>
        <p:spPr>
          <a:xfrm>
            <a:off x="819150" y="584075"/>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Activities, interests, and goals</a:t>
            </a:r>
            <a:endParaRPr/>
          </a:p>
        </p:txBody>
      </p:sp>
      <p:sp>
        <p:nvSpPr>
          <p:cNvPr id="188" name="Google Shape;188;p23"/>
          <p:cNvSpPr txBox="1"/>
          <p:nvPr>
            <p:ph idx="1" type="body"/>
          </p:nvPr>
        </p:nvSpPr>
        <p:spPr>
          <a:xfrm>
            <a:off x="819150" y="1538675"/>
            <a:ext cx="7505700" cy="29001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sz="1800"/>
              <a:t>Schools want to get to know you better and what’s important to you</a:t>
            </a:r>
            <a:endParaRPr sz="1800"/>
          </a:p>
          <a:p>
            <a:pPr indent="-342900" lvl="1" marL="914400" rtl="0" algn="l">
              <a:spcBef>
                <a:spcPts val="0"/>
              </a:spcBef>
              <a:spcAft>
                <a:spcPts val="0"/>
              </a:spcAft>
              <a:buSzPts val="1800"/>
              <a:buChar char="○"/>
            </a:pPr>
            <a:r>
              <a:rPr lang="en" sz="1800"/>
              <a:t>What activities do you find most rewarding?</a:t>
            </a:r>
            <a:endParaRPr sz="1800"/>
          </a:p>
          <a:p>
            <a:pPr indent="-342900" lvl="1" marL="914400" rtl="0" algn="l">
              <a:spcBef>
                <a:spcPts val="0"/>
              </a:spcBef>
              <a:spcAft>
                <a:spcPts val="0"/>
              </a:spcAft>
              <a:buSzPts val="1800"/>
              <a:buChar char="○"/>
            </a:pPr>
            <a:r>
              <a:rPr lang="en" sz="1800"/>
              <a:t>What is your favorite book?</a:t>
            </a:r>
            <a:endParaRPr sz="1800"/>
          </a:p>
          <a:p>
            <a:pPr indent="-342900" lvl="1" marL="914400" rtl="0" algn="l">
              <a:spcBef>
                <a:spcPts val="0"/>
              </a:spcBef>
              <a:spcAft>
                <a:spcPts val="0"/>
              </a:spcAft>
              <a:buSzPts val="1800"/>
              <a:buChar char="○"/>
            </a:pPr>
            <a:r>
              <a:rPr lang="en" sz="1800"/>
              <a:t>What do you want to do after graduating from college?</a:t>
            </a:r>
            <a:endParaRPr sz="1800"/>
          </a:p>
          <a:p>
            <a:pPr indent="-342900" lvl="0" marL="457200" rtl="0" algn="l">
              <a:spcBef>
                <a:spcPts val="0"/>
              </a:spcBef>
              <a:spcAft>
                <a:spcPts val="0"/>
              </a:spcAft>
              <a:buSzPts val="1800"/>
              <a:buChar char="●"/>
            </a:pPr>
            <a:r>
              <a:rPr lang="en" sz="1800"/>
              <a:t>Answer Strategy:</a:t>
            </a:r>
            <a:endParaRPr sz="1800"/>
          </a:p>
          <a:p>
            <a:pPr indent="-342900" lvl="1" marL="914400" rtl="0" algn="l">
              <a:spcBef>
                <a:spcPts val="0"/>
              </a:spcBef>
              <a:spcAft>
                <a:spcPts val="0"/>
              </a:spcAft>
              <a:buSzPts val="1800"/>
              <a:buChar char="○"/>
            </a:pPr>
            <a:r>
              <a:rPr lang="en" sz="1800"/>
              <a:t>Think about </a:t>
            </a:r>
            <a:r>
              <a:rPr lang="en" sz="1800"/>
              <a:t>the</a:t>
            </a:r>
            <a:r>
              <a:rPr lang="en" sz="1800"/>
              <a:t> why</a:t>
            </a:r>
            <a:endParaRPr sz="1800"/>
          </a:p>
          <a:p>
            <a:pPr indent="-342900" lvl="1" marL="914400" rtl="0" algn="l">
              <a:spcBef>
                <a:spcPts val="0"/>
              </a:spcBef>
              <a:spcAft>
                <a:spcPts val="0"/>
              </a:spcAft>
              <a:buSzPts val="1800"/>
              <a:buChar char="○"/>
            </a:pPr>
            <a:r>
              <a:rPr lang="en" sz="1800"/>
              <a:t>Be sincere and honest in your answers</a:t>
            </a:r>
            <a:endParaRPr sz="18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xEl>
                                              <p:pRg end="0" st="0"/>
                                            </p:txEl>
                                          </p:spTgt>
                                        </p:tgtEl>
                                        <p:attrNameLst>
                                          <p:attrName>style.visibility</p:attrName>
                                        </p:attrNameLst>
                                      </p:cBhvr>
                                      <p:to>
                                        <p:strVal val="visible"/>
                                      </p:to>
                                    </p:set>
                                    <p:animEffect filter="fade" transition="in">
                                      <p:cBhvr>
                                        <p:cTn dur="1000"/>
                                        <p:tgtEl>
                                          <p:spTgt spid="18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xEl>
                                              <p:pRg end="1" st="1"/>
                                            </p:txEl>
                                          </p:spTgt>
                                        </p:tgtEl>
                                        <p:attrNameLst>
                                          <p:attrName>style.visibility</p:attrName>
                                        </p:attrNameLst>
                                      </p:cBhvr>
                                      <p:to>
                                        <p:strVal val="visible"/>
                                      </p:to>
                                    </p:set>
                                    <p:animEffect filter="fade" transition="in">
                                      <p:cBhvr>
                                        <p:cTn dur="1000"/>
                                        <p:tgtEl>
                                          <p:spTgt spid="18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xEl>
                                              <p:pRg end="2" st="2"/>
                                            </p:txEl>
                                          </p:spTgt>
                                        </p:tgtEl>
                                        <p:attrNameLst>
                                          <p:attrName>style.visibility</p:attrName>
                                        </p:attrNameLst>
                                      </p:cBhvr>
                                      <p:to>
                                        <p:strVal val="visible"/>
                                      </p:to>
                                    </p:set>
                                    <p:animEffect filter="fade" transition="in">
                                      <p:cBhvr>
                                        <p:cTn dur="1000"/>
                                        <p:tgtEl>
                                          <p:spTgt spid="18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xEl>
                                              <p:pRg end="3" st="3"/>
                                            </p:txEl>
                                          </p:spTgt>
                                        </p:tgtEl>
                                        <p:attrNameLst>
                                          <p:attrName>style.visibility</p:attrName>
                                        </p:attrNameLst>
                                      </p:cBhvr>
                                      <p:to>
                                        <p:strVal val="visible"/>
                                      </p:to>
                                    </p:set>
                                    <p:animEffect filter="fade" transition="in">
                                      <p:cBhvr>
                                        <p:cTn dur="1000"/>
                                        <p:tgtEl>
                                          <p:spTgt spid="188">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xEl>
                                              <p:pRg end="4" st="4"/>
                                            </p:txEl>
                                          </p:spTgt>
                                        </p:tgtEl>
                                        <p:attrNameLst>
                                          <p:attrName>style.visibility</p:attrName>
                                        </p:attrNameLst>
                                      </p:cBhvr>
                                      <p:to>
                                        <p:strVal val="visible"/>
                                      </p:to>
                                    </p:set>
                                    <p:animEffect filter="fade" transition="in">
                                      <p:cBhvr>
                                        <p:cTn dur="1000"/>
                                        <p:tgtEl>
                                          <p:spTgt spid="188">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xEl>
                                              <p:pRg end="5" st="5"/>
                                            </p:txEl>
                                          </p:spTgt>
                                        </p:tgtEl>
                                        <p:attrNameLst>
                                          <p:attrName>style.visibility</p:attrName>
                                        </p:attrNameLst>
                                      </p:cBhvr>
                                      <p:to>
                                        <p:strVal val="visible"/>
                                      </p:to>
                                    </p:set>
                                    <p:animEffect filter="fade" transition="in">
                                      <p:cBhvr>
                                        <p:cTn dur="1000"/>
                                        <p:tgtEl>
                                          <p:spTgt spid="188">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xEl>
                                              <p:pRg end="6" st="6"/>
                                            </p:txEl>
                                          </p:spTgt>
                                        </p:tgtEl>
                                        <p:attrNameLst>
                                          <p:attrName>style.visibility</p:attrName>
                                        </p:attrNameLst>
                                      </p:cBhvr>
                                      <p:to>
                                        <p:strVal val="visible"/>
                                      </p:to>
                                    </p:set>
                                    <p:animEffect filter="fade" transition="in">
                                      <p:cBhvr>
                                        <p:cTn dur="1000"/>
                                        <p:tgtEl>
                                          <p:spTgt spid="188">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24"/>
          <p:cNvSpPr txBox="1"/>
          <p:nvPr>
            <p:ph type="title"/>
          </p:nvPr>
        </p:nvSpPr>
        <p:spPr>
          <a:xfrm>
            <a:off x="819150" y="409725"/>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Wide-Ranging</a:t>
            </a:r>
            <a:endParaRPr/>
          </a:p>
        </p:txBody>
      </p:sp>
      <p:sp>
        <p:nvSpPr>
          <p:cNvPr id="194" name="Google Shape;194;p24"/>
          <p:cNvSpPr txBox="1"/>
          <p:nvPr>
            <p:ph idx="1" type="body"/>
          </p:nvPr>
        </p:nvSpPr>
        <p:spPr>
          <a:xfrm>
            <a:off x="819150" y="1364325"/>
            <a:ext cx="7505700" cy="3074400"/>
          </a:xfrm>
          <a:prstGeom prst="rect">
            <a:avLst/>
          </a:prstGeom>
        </p:spPr>
        <p:txBody>
          <a:bodyPr anchorCtr="0" anchor="t" bIns="91425" lIns="91425" spcFirstLastPara="1" rIns="91425" wrap="square" tIns="91425">
            <a:normAutofit/>
          </a:bodyPr>
          <a:lstStyle/>
          <a:p>
            <a:pPr indent="-330200" lvl="0" marL="457200" rtl="0" algn="l">
              <a:spcBef>
                <a:spcPts val="0"/>
              </a:spcBef>
              <a:spcAft>
                <a:spcPts val="0"/>
              </a:spcAft>
              <a:buSzPts val="1600"/>
              <a:buChar char="●"/>
            </a:pPr>
            <a:r>
              <a:rPr lang="en" sz="1600"/>
              <a:t>Schools want to see that you’re a careful thinker</a:t>
            </a:r>
            <a:endParaRPr sz="1600"/>
          </a:p>
          <a:p>
            <a:pPr indent="-330200" lvl="1" marL="914400" rtl="0" algn="l">
              <a:spcBef>
                <a:spcPts val="0"/>
              </a:spcBef>
              <a:spcAft>
                <a:spcPts val="0"/>
              </a:spcAft>
              <a:buSzPts val="1600"/>
              <a:buChar char="○"/>
            </a:pPr>
            <a:r>
              <a:rPr lang="en" sz="1600"/>
              <a:t>If you had a thousand dollars to give away, what would you do with it?</a:t>
            </a:r>
            <a:endParaRPr sz="1600"/>
          </a:p>
          <a:p>
            <a:pPr indent="-330200" lvl="1" marL="914400" rtl="0" algn="l">
              <a:spcBef>
                <a:spcPts val="0"/>
              </a:spcBef>
              <a:spcAft>
                <a:spcPts val="0"/>
              </a:spcAft>
              <a:buSzPts val="1600"/>
              <a:buChar char="○"/>
            </a:pPr>
            <a:r>
              <a:rPr lang="en" sz="1600"/>
              <a:t>What’s your opinion on the immigration debate (or another topic in the news)?</a:t>
            </a:r>
            <a:endParaRPr sz="1600"/>
          </a:p>
          <a:p>
            <a:pPr indent="-330200" lvl="1" marL="914400" rtl="0" algn="l">
              <a:spcBef>
                <a:spcPts val="0"/>
              </a:spcBef>
              <a:spcAft>
                <a:spcPts val="0"/>
              </a:spcAft>
              <a:buSzPts val="1600"/>
              <a:buChar char="○"/>
            </a:pPr>
            <a:r>
              <a:rPr lang="en" sz="1600"/>
              <a:t>If you could change one thing about your school, what would it be?</a:t>
            </a:r>
            <a:endParaRPr sz="1600"/>
          </a:p>
          <a:p>
            <a:pPr indent="-330200" lvl="0" marL="457200" rtl="0" algn="l">
              <a:spcBef>
                <a:spcPts val="0"/>
              </a:spcBef>
              <a:spcAft>
                <a:spcPts val="0"/>
              </a:spcAft>
              <a:buSzPts val="1600"/>
              <a:buChar char="●"/>
            </a:pPr>
            <a:r>
              <a:rPr lang="en" sz="1600"/>
              <a:t>Answer Strategy:</a:t>
            </a:r>
            <a:endParaRPr sz="1600"/>
          </a:p>
          <a:p>
            <a:pPr indent="-330200" lvl="1" marL="914400" rtl="0" algn="l">
              <a:spcBef>
                <a:spcPts val="0"/>
              </a:spcBef>
              <a:spcAft>
                <a:spcPts val="0"/>
              </a:spcAft>
              <a:buSzPts val="1600"/>
              <a:buChar char="○"/>
            </a:pPr>
            <a:r>
              <a:rPr lang="en" sz="1600"/>
              <a:t>Do you have strong opinions on certain issues? Can you explain your position? Try to spell out your system of values to yourself and think about how to apply it.</a:t>
            </a:r>
            <a:endParaRPr sz="16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4">
                                            <p:txEl>
                                              <p:pRg end="0" st="0"/>
                                            </p:txEl>
                                          </p:spTgt>
                                        </p:tgtEl>
                                        <p:attrNameLst>
                                          <p:attrName>style.visibility</p:attrName>
                                        </p:attrNameLst>
                                      </p:cBhvr>
                                      <p:to>
                                        <p:strVal val="visible"/>
                                      </p:to>
                                    </p:set>
                                    <p:animEffect filter="fade" transition="in">
                                      <p:cBhvr>
                                        <p:cTn dur="1000"/>
                                        <p:tgtEl>
                                          <p:spTgt spid="19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4">
                                            <p:txEl>
                                              <p:pRg end="1" st="1"/>
                                            </p:txEl>
                                          </p:spTgt>
                                        </p:tgtEl>
                                        <p:attrNameLst>
                                          <p:attrName>style.visibility</p:attrName>
                                        </p:attrNameLst>
                                      </p:cBhvr>
                                      <p:to>
                                        <p:strVal val="visible"/>
                                      </p:to>
                                    </p:set>
                                    <p:animEffect filter="fade" transition="in">
                                      <p:cBhvr>
                                        <p:cTn dur="1000"/>
                                        <p:tgtEl>
                                          <p:spTgt spid="19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4">
                                            <p:txEl>
                                              <p:pRg end="2" st="2"/>
                                            </p:txEl>
                                          </p:spTgt>
                                        </p:tgtEl>
                                        <p:attrNameLst>
                                          <p:attrName>style.visibility</p:attrName>
                                        </p:attrNameLst>
                                      </p:cBhvr>
                                      <p:to>
                                        <p:strVal val="visible"/>
                                      </p:to>
                                    </p:set>
                                    <p:animEffect filter="fade" transition="in">
                                      <p:cBhvr>
                                        <p:cTn dur="1000"/>
                                        <p:tgtEl>
                                          <p:spTgt spid="19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4">
                                            <p:txEl>
                                              <p:pRg end="3" st="3"/>
                                            </p:txEl>
                                          </p:spTgt>
                                        </p:tgtEl>
                                        <p:attrNameLst>
                                          <p:attrName>style.visibility</p:attrName>
                                        </p:attrNameLst>
                                      </p:cBhvr>
                                      <p:to>
                                        <p:strVal val="visible"/>
                                      </p:to>
                                    </p:set>
                                    <p:animEffect filter="fade" transition="in">
                                      <p:cBhvr>
                                        <p:cTn dur="1000"/>
                                        <p:tgtEl>
                                          <p:spTgt spid="19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4">
                                            <p:txEl>
                                              <p:pRg end="4" st="4"/>
                                            </p:txEl>
                                          </p:spTgt>
                                        </p:tgtEl>
                                        <p:attrNameLst>
                                          <p:attrName>style.visibility</p:attrName>
                                        </p:attrNameLst>
                                      </p:cBhvr>
                                      <p:to>
                                        <p:strVal val="visible"/>
                                      </p:to>
                                    </p:set>
                                    <p:animEffect filter="fade" transition="in">
                                      <p:cBhvr>
                                        <p:cTn dur="1000"/>
                                        <p:tgtEl>
                                          <p:spTgt spid="194">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4">
                                            <p:txEl>
                                              <p:pRg end="5" st="5"/>
                                            </p:txEl>
                                          </p:spTgt>
                                        </p:tgtEl>
                                        <p:attrNameLst>
                                          <p:attrName>style.visibility</p:attrName>
                                        </p:attrNameLst>
                                      </p:cBhvr>
                                      <p:to>
                                        <p:strVal val="visible"/>
                                      </p:to>
                                    </p:set>
                                    <p:animEffect filter="fade" transition="in">
                                      <p:cBhvr>
                                        <p:cTn dur="1000"/>
                                        <p:tgtEl>
                                          <p:spTgt spid="194">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2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More tips</a:t>
            </a:r>
            <a:endParaRPr/>
          </a:p>
        </p:txBody>
      </p:sp>
      <p:sp>
        <p:nvSpPr>
          <p:cNvPr id="200" name="Google Shape;200;p25"/>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330200" lvl="0" marL="457200" rtl="0" algn="l">
              <a:spcBef>
                <a:spcPts val="0"/>
              </a:spcBef>
              <a:spcAft>
                <a:spcPts val="0"/>
              </a:spcAft>
              <a:buSzPts val="1600"/>
              <a:buChar char="●"/>
            </a:pPr>
            <a:r>
              <a:rPr lang="en" sz="1600"/>
              <a:t>Frame things positively</a:t>
            </a:r>
            <a:endParaRPr sz="1600"/>
          </a:p>
          <a:p>
            <a:pPr indent="-330200" lvl="0" marL="457200" rtl="0" algn="l">
              <a:spcBef>
                <a:spcPts val="0"/>
              </a:spcBef>
              <a:spcAft>
                <a:spcPts val="0"/>
              </a:spcAft>
              <a:buSzPts val="1600"/>
              <a:buChar char="●"/>
            </a:pPr>
            <a:r>
              <a:rPr lang="en" sz="1600"/>
              <a:t>Answer concisely, but give full answers and explain </a:t>
            </a:r>
            <a:r>
              <a:rPr b="1" lang="en" sz="1600"/>
              <a:t>why</a:t>
            </a:r>
            <a:endParaRPr sz="1600"/>
          </a:p>
          <a:p>
            <a:pPr indent="-330200" lvl="0" marL="457200" rtl="0" algn="l">
              <a:spcBef>
                <a:spcPts val="0"/>
              </a:spcBef>
              <a:spcAft>
                <a:spcPts val="0"/>
              </a:spcAft>
              <a:buSzPts val="1600"/>
              <a:buChar char="●"/>
            </a:pPr>
            <a:r>
              <a:rPr lang="en" sz="1600"/>
              <a:t>Show genuine interest</a:t>
            </a:r>
            <a:endParaRPr sz="1600"/>
          </a:p>
          <a:p>
            <a:pPr indent="-330200" lvl="0" marL="457200" rtl="0" algn="l">
              <a:spcBef>
                <a:spcPts val="0"/>
              </a:spcBef>
              <a:spcAft>
                <a:spcPts val="0"/>
              </a:spcAft>
              <a:buSzPts val="1600"/>
              <a:buChar char="●"/>
            </a:pPr>
            <a:r>
              <a:rPr lang="en" sz="1600"/>
              <a:t>Don’t go off on irrelevant hobbies!</a:t>
            </a:r>
            <a:endParaRPr sz="1600"/>
          </a:p>
          <a:p>
            <a:pPr indent="-330200" lvl="0" marL="457200" rtl="0" algn="l">
              <a:spcBef>
                <a:spcPts val="0"/>
              </a:spcBef>
              <a:spcAft>
                <a:spcPts val="0"/>
              </a:spcAft>
              <a:buSzPts val="1600"/>
              <a:buChar char="●"/>
            </a:pPr>
            <a:r>
              <a:rPr lang="en" sz="1600"/>
              <a:t>Prepare 2-3 specific questions about the college or the interviewer’s experience there</a:t>
            </a:r>
            <a:endParaRPr sz="1600"/>
          </a:p>
          <a:p>
            <a:pPr indent="-330200" lvl="0" marL="457200" rtl="0" algn="l">
              <a:spcBef>
                <a:spcPts val="0"/>
              </a:spcBef>
              <a:spcAft>
                <a:spcPts val="0"/>
              </a:spcAft>
              <a:buSzPts val="1600"/>
              <a:buChar char="●"/>
            </a:pPr>
            <a:r>
              <a:rPr lang="en" sz="1600"/>
              <a:t>Be the best version of yourself!</a:t>
            </a:r>
            <a:endParaRPr sz="16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0">
                                            <p:txEl>
                                              <p:pRg end="0" st="0"/>
                                            </p:txEl>
                                          </p:spTgt>
                                        </p:tgtEl>
                                        <p:attrNameLst>
                                          <p:attrName>style.visibility</p:attrName>
                                        </p:attrNameLst>
                                      </p:cBhvr>
                                      <p:to>
                                        <p:strVal val="visible"/>
                                      </p:to>
                                    </p:set>
                                    <p:animEffect filter="fade" transition="in">
                                      <p:cBhvr>
                                        <p:cTn dur="1000"/>
                                        <p:tgtEl>
                                          <p:spTgt spid="20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0">
                                            <p:txEl>
                                              <p:pRg end="1" st="1"/>
                                            </p:txEl>
                                          </p:spTgt>
                                        </p:tgtEl>
                                        <p:attrNameLst>
                                          <p:attrName>style.visibility</p:attrName>
                                        </p:attrNameLst>
                                      </p:cBhvr>
                                      <p:to>
                                        <p:strVal val="visible"/>
                                      </p:to>
                                    </p:set>
                                    <p:animEffect filter="fade" transition="in">
                                      <p:cBhvr>
                                        <p:cTn dur="1000"/>
                                        <p:tgtEl>
                                          <p:spTgt spid="20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0">
                                            <p:txEl>
                                              <p:pRg end="2" st="2"/>
                                            </p:txEl>
                                          </p:spTgt>
                                        </p:tgtEl>
                                        <p:attrNameLst>
                                          <p:attrName>style.visibility</p:attrName>
                                        </p:attrNameLst>
                                      </p:cBhvr>
                                      <p:to>
                                        <p:strVal val="visible"/>
                                      </p:to>
                                    </p:set>
                                    <p:animEffect filter="fade" transition="in">
                                      <p:cBhvr>
                                        <p:cTn dur="1000"/>
                                        <p:tgtEl>
                                          <p:spTgt spid="20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0">
                                            <p:txEl>
                                              <p:pRg end="3" st="3"/>
                                            </p:txEl>
                                          </p:spTgt>
                                        </p:tgtEl>
                                        <p:attrNameLst>
                                          <p:attrName>style.visibility</p:attrName>
                                        </p:attrNameLst>
                                      </p:cBhvr>
                                      <p:to>
                                        <p:strVal val="visible"/>
                                      </p:to>
                                    </p:set>
                                    <p:animEffect filter="fade" transition="in">
                                      <p:cBhvr>
                                        <p:cTn dur="1000"/>
                                        <p:tgtEl>
                                          <p:spTgt spid="200">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0">
                                            <p:txEl>
                                              <p:pRg end="4" st="4"/>
                                            </p:txEl>
                                          </p:spTgt>
                                        </p:tgtEl>
                                        <p:attrNameLst>
                                          <p:attrName>style.visibility</p:attrName>
                                        </p:attrNameLst>
                                      </p:cBhvr>
                                      <p:to>
                                        <p:strVal val="visible"/>
                                      </p:to>
                                    </p:set>
                                    <p:animEffect filter="fade" transition="in">
                                      <p:cBhvr>
                                        <p:cTn dur="1000"/>
                                        <p:tgtEl>
                                          <p:spTgt spid="200">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0">
                                            <p:txEl>
                                              <p:pRg end="5" st="5"/>
                                            </p:txEl>
                                          </p:spTgt>
                                        </p:tgtEl>
                                        <p:attrNameLst>
                                          <p:attrName>style.visibility</p:attrName>
                                        </p:attrNameLst>
                                      </p:cBhvr>
                                      <p:to>
                                        <p:strVal val="visible"/>
                                      </p:to>
                                    </p:set>
                                    <p:animEffect filter="fade" transition="in">
                                      <p:cBhvr>
                                        <p:cTn dur="1000"/>
                                        <p:tgtEl>
                                          <p:spTgt spid="200">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26"/>
          <p:cNvSpPr txBox="1"/>
          <p:nvPr>
            <p:ph type="title"/>
          </p:nvPr>
        </p:nvSpPr>
        <p:spPr>
          <a:xfrm>
            <a:off x="819150" y="2286150"/>
            <a:ext cx="7505700" cy="5712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Break Time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27"/>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 Sample Interview</a:t>
            </a:r>
            <a:endParaRPr/>
          </a:p>
        </p:txBody>
      </p:sp>
      <p:sp>
        <p:nvSpPr>
          <p:cNvPr id="211" name="Google Shape;211;p27"/>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800" u="sng">
                <a:solidFill>
                  <a:schemeClr val="hlink"/>
                </a:solidFill>
                <a:hlinkClick r:id="rId3"/>
              </a:rPr>
              <a:t>https://www.youtube.com/watch?v=1yRzxzj6k7o</a:t>
            </a:r>
            <a:endParaRPr sz="18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28"/>
          <p:cNvSpPr txBox="1"/>
          <p:nvPr>
            <p:ph type="title"/>
          </p:nvPr>
        </p:nvSpPr>
        <p:spPr>
          <a:xfrm>
            <a:off x="819150" y="573175"/>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Conduct a Mock Interview - Prep</a:t>
            </a:r>
            <a:endParaRPr/>
          </a:p>
        </p:txBody>
      </p:sp>
      <p:sp>
        <p:nvSpPr>
          <p:cNvPr id="217" name="Google Shape;217;p28"/>
          <p:cNvSpPr txBox="1"/>
          <p:nvPr>
            <p:ph idx="1" type="body"/>
          </p:nvPr>
        </p:nvSpPr>
        <p:spPr>
          <a:xfrm>
            <a:off x="819150" y="1527775"/>
            <a:ext cx="7505700" cy="2910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600"/>
              <a:t>Think of a </a:t>
            </a:r>
            <a:r>
              <a:rPr lang="en" sz="1600"/>
              <a:t>college</a:t>
            </a:r>
            <a:r>
              <a:rPr lang="en" sz="1600"/>
              <a:t> or university that you are interested in. </a:t>
            </a:r>
            <a:endParaRPr sz="1600"/>
          </a:p>
          <a:p>
            <a:pPr indent="0" lvl="0" marL="0" rtl="0" algn="l">
              <a:spcBef>
                <a:spcPts val="1200"/>
              </a:spcBef>
              <a:spcAft>
                <a:spcPts val="1200"/>
              </a:spcAft>
              <a:buNone/>
            </a:pPr>
            <a:r>
              <a:rPr lang="en" sz="1600"/>
              <a:t>Spend </a:t>
            </a:r>
            <a:r>
              <a:rPr lang="en" sz="1600"/>
              <a:t>the</a:t>
            </a:r>
            <a:r>
              <a:rPr lang="en" sz="1600"/>
              <a:t> next 10 minutes doing research on this college. Think of details that you could use to answer the kinds of questions we just discussed. Think of questions you could ask an interviewer.</a:t>
            </a:r>
            <a:endParaRPr sz="16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29"/>
          <p:cNvSpPr txBox="1"/>
          <p:nvPr>
            <p:ph type="title"/>
          </p:nvPr>
        </p:nvSpPr>
        <p:spPr>
          <a:xfrm>
            <a:off x="819150" y="671225"/>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Conduct a Mock Interview</a:t>
            </a:r>
            <a:endParaRPr/>
          </a:p>
        </p:txBody>
      </p:sp>
      <p:sp>
        <p:nvSpPr>
          <p:cNvPr id="223" name="Google Shape;223;p29"/>
          <p:cNvSpPr txBox="1"/>
          <p:nvPr>
            <p:ph idx="1" type="body"/>
          </p:nvPr>
        </p:nvSpPr>
        <p:spPr>
          <a:xfrm>
            <a:off x="819150" y="1580100"/>
            <a:ext cx="7505700" cy="2858700"/>
          </a:xfrm>
          <a:prstGeom prst="rect">
            <a:avLst/>
          </a:prstGeom>
        </p:spPr>
        <p:txBody>
          <a:bodyPr anchorCtr="0" anchor="t" bIns="91425" lIns="91425" spcFirstLastPara="1" rIns="91425" wrap="square" tIns="91425">
            <a:normAutofit/>
          </a:bodyPr>
          <a:lstStyle/>
          <a:p>
            <a:pPr indent="-330200" lvl="0" marL="457200" rtl="0" algn="l">
              <a:spcBef>
                <a:spcPts val="0"/>
              </a:spcBef>
              <a:spcAft>
                <a:spcPts val="0"/>
              </a:spcAft>
              <a:buSzPts val="1600"/>
              <a:buChar char="●"/>
            </a:pPr>
            <a:r>
              <a:rPr lang="en" sz="1600"/>
              <a:t>Find a partner</a:t>
            </a:r>
            <a:endParaRPr sz="1600"/>
          </a:p>
          <a:p>
            <a:pPr indent="-330200" lvl="0" marL="457200" rtl="0" algn="l">
              <a:spcBef>
                <a:spcPts val="0"/>
              </a:spcBef>
              <a:spcAft>
                <a:spcPts val="0"/>
              </a:spcAft>
              <a:buSzPts val="1600"/>
              <a:buChar char="●"/>
            </a:pPr>
            <a:r>
              <a:rPr lang="en" sz="1600"/>
              <a:t>With your partner</a:t>
            </a:r>
            <a:endParaRPr sz="1600"/>
          </a:p>
          <a:p>
            <a:pPr indent="-330200" lvl="1" marL="914400" rtl="0" algn="l">
              <a:spcBef>
                <a:spcPts val="0"/>
              </a:spcBef>
              <a:spcAft>
                <a:spcPts val="0"/>
              </a:spcAft>
              <a:buSzPts val="1600"/>
              <a:buChar char="○"/>
            </a:pPr>
            <a:r>
              <a:rPr lang="en" sz="1600"/>
              <a:t>Find a quiet place</a:t>
            </a:r>
            <a:endParaRPr sz="1600"/>
          </a:p>
          <a:p>
            <a:pPr indent="-330200" lvl="1" marL="914400" rtl="0" algn="l">
              <a:spcBef>
                <a:spcPts val="0"/>
              </a:spcBef>
              <a:spcAft>
                <a:spcPts val="0"/>
              </a:spcAft>
              <a:buSzPts val="1600"/>
              <a:buChar char="○"/>
            </a:pPr>
            <a:r>
              <a:rPr lang="en" sz="1600"/>
              <a:t>One person is the interviewer, the other the interviewee. The interviewee decides what college it is, and tell the interviewer a bit about it</a:t>
            </a:r>
            <a:endParaRPr sz="1600"/>
          </a:p>
          <a:p>
            <a:pPr indent="-330200" lvl="1" marL="914400" rtl="0" algn="l">
              <a:spcBef>
                <a:spcPts val="0"/>
              </a:spcBef>
              <a:spcAft>
                <a:spcPts val="0"/>
              </a:spcAft>
              <a:buSzPts val="1600"/>
              <a:buChar char="○"/>
            </a:pPr>
            <a:r>
              <a:rPr lang="en" sz="1600"/>
              <a:t>The interviewer will ask the questions that I will pull up on the screen. Feel free to improvise.</a:t>
            </a:r>
            <a:endParaRPr sz="1600"/>
          </a:p>
          <a:p>
            <a:pPr indent="-330200" lvl="1" marL="914400" rtl="0" algn="l">
              <a:spcBef>
                <a:spcPts val="0"/>
              </a:spcBef>
              <a:spcAft>
                <a:spcPts val="0"/>
              </a:spcAft>
              <a:buSzPts val="1600"/>
              <a:buChar char="○"/>
            </a:pPr>
            <a:r>
              <a:rPr lang="en" sz="1600"/>
              <a:t>After the interview, would you admit them?</a:t>
            </a:r>
            <a:endParaRPr sz="1600"/>
          </a:p>
          <a:p>
            <a:pPr indent="-330200" lvl="1" marL="914400" rtl="0" algn="l">
              <a:spcBef>
                <a:spcPts val="0"/>
              </a:spcBef>
              <a:spcAft>
                <a:spcPts val="0"/>
              </a:spcAft>
              <a:buSzPts val="1600"/>
              <a:buChar char="○"/>
            </a:pPr>
            <a:r>
              <a:rPr lang="en" sz="1600"/>
              <a:t>Discuss the interview, then switch.</a:t>
            </a:r>
            <a:endParaRPr sz="16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14"/>
          <p:cNvSpPr txBox="1"/>
          <p:nvPr>
            <p:ph type="title"/>
          </p:nvPr>
        </p:nvSpPr>
        <p:spPr>
          <a:xfrm>
            <a:off x="819150" y="845600"/>
            <a:ext cx="7505700" cy="954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Advice from a college admissions counselor:</a:t>
            </a:r>
            <a:endParaRPr/>
          </a:p>
        </p:txBody>
      </p:sp>
      <p:sp>
        <p:nvSpPr>
          <p:cNvPr id="134" name="Google Shape;134;p1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ctr">
              <a:spcBef>
                <a:spcPts val="0"/>
              </a:spcBef>
              <a:spcAft>
                <a:spcPts val="1200"/>
              </a:spcAft>
              <a:buNone/>
            </a:pPr>
            <a:r>
              <a:rPr lang="en" sz="3200"/>
              <a:t>“Be as authentic as you can during the process - be who you are and live your truth. If a college doesn’t like that, this school isn’t for you.”</a:t>
            </a:r>
            <a:endParaRPr sz="32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5"/>
          <p:cNvSpPr txBox="1"/>
          <p:nvPr>
            <p:ph type="title"/>
          </p:nvPr>
        </p:nvSpPr>
        <p:spPr>
          <a:xfrm>
            <a:off x="819150" y="4860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How to follow this advice:</a:t>
            </a:r>
            <a:endParaRPr/>
          </a:p>
        </p:txBody>
      </p:sp>
      <p:sp>
        <p:nvSpPr>
          <p:cNvPr id="140" name="Google Shape;140;p15"/>
          <p:cNvSpPr txBox="1"/>
          <p:nvPr>
            <p:ph idx="1" type="body"/>
          </p:nvPr>
        </p:nvSpPr>
        <p:spPr>
          <a:xfrm>
            <a:off x="819150" y="1440600"/>
            <a:ext cx="7505700" cy="2998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sz="1800"/>
              <a:t>Get comfortable talking to people </a:t>
            </a:r>
            <a:endParaRPr sz="1800"/>
          </a:p>
          <a:p>
            <a:pPr indent="-342900" lvl="1" marL="914400" rtl="0" algn="l">
              <a:spcBef>
                <a:spcPts val="0"/>
              </a:spcBef>
              <a:spcAft>
                <a:spcPts val="0"/>
              </a:spcAft>
              <a:buSzPts val="1800"/>
              <a:buChar char="○"/>
            </a:pPr>
            <a:r>
              <a:rPr lang="en" sz="1800"/>
              <a:t>about facts about you</a:t>
            </a:r>
            <a:endParaRPr sz="1800"/>
          </a:p>
          <a:p>
            <a:pPr indent="-342900" lvl="1" marL="914400" rtl="0" algn="l">
              <a:spcBef>
                <a:spcPts val="0"/>
              </a:spcBef>
              <a:spcAft>
                <a:spcPts val="0"/>
              </a:spcAft>
              <a:buSzPts val="1800"/>
              <a:buChar char="○"/>
            </a:pPr>
            <a:r>
              <a:rPr lang="en" sz="1800"/>
              <a:t>Allows you to get comfortable in an interview space</a:t>
            </a:r>
            <a:endParaRPr sz="1800"/>
          </a:p>
          <a:p>
            <a:pPr indent="-342900" lvl="0" marL="457200" rtl="0" algn="l">
              <a:spcBef>
                <a:spcPts val="0"/>
              </a:spcBef>
              <a:spcAft>
                <a:spcPts val="0"/>
              </a:spcAft>
              <a:buSzPts val="1800"/>
              <a:buChar char="●"/>
            </a:pPr>
            <a:r>
              <a:rPr lang="en" sz="1800"/>
              <a:t>Get more comfortable making conversation with new people	</a:t>
            </a:r>
            <a:endParaRPr sz="1800"/>
          </a:p>
          <a:p>
            <a:pPr indent="-342900" lvl="1" marL="914400" rtl="0" algn="l">
              <a:spcBef>
                <a:spcPts val="0"/>
              </a:spcBef>
              <a:spcAft>
                <a:spcPts val="0"/>
              </a:spcAft>
              <a:buSzPts val="1800"/>
              <a:buChar char="○"/>
            </a:pPr>
            <a:r>
              <a:rPr lang="en" sz="1800"/>
              <a:t>Allows you to branch off and connect other people to your interest and ideas</a:t>
            </a:r>
            <a:endParaRPr sz="1800"/>
          </a:p>
          <a:p>
            <a:pPr indent="-342900" lvl="1" marL="914400" rtl="0" algn="l">
              <a:spcBef>
                <a:spcPts val="0"/>
              </a:spcBef>
              <a:spcAft>
                <a:spcPts val="0"/>
              </a:spcAft>
              <a:buSzPts val="1800"/>
              <a:buChar char="○"/>
            </a:pPr>
            <a:r>
              <a:rPr lang="en" sz="1800"/>
              <a:t>College is all about networking. It’s hard to network if you can’t talk to people</a:t>
            </a:r>
            <a:endParaRPr sz="1800"/>
          </a:p>
          <a:p>
            <a:pPr indent="0" lvl="0" marL="457200" rtl="0" algn="l">
              <a:spcBef>
                <a:spcPts val="1200"/>
              </a:spcBef>
              <a:spcAft>
                <a:spcPts val="1200"/>
              </a:spcAft>
              <a:buNone/>
            </a:pPr>
            <a:r>
              <a:t/>
            </a:r>
            <a:endParaRPr sz="18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0">
                                            <p:txEl>
                                              <p:pRg end="0" st="0"/>
                                            </p:txEl>
                                          </p:spTgt>
                                        </p:tgtEl>
                                        <p:attrNameLst>
                                          <p:attrName>style.visibility</p:attrName>
                                        </p:attrNameLst>
                                      </p:cBhvr>
                                      <p:to>
                                        <p:strVal val="visible"/>
                                      </p:to>
                                    </p:set>
                                    <p:animEffect filter="fade" transition="in">
                                      <p:cBhvr>
                                        <p:cTn dur="1000"/>
                                        <p:tgtEl>
                                          <p:spTgt spid="14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0">
                                            <p:txEl>
                                              <p:pRg end="1" st="1"/>
                                            </p:txEl>
                                          </p:spTgt>
                                        </p:tgtEl>
                                        <p:attrNameLst>
                                          <p:attrName>style.visibility</p:attrName>
                                        </p:attrNameLst>
                                      </p:cBhvr>
                                      <p:to>
                                        <p:strVal val="visible"/>
                                      </p:to>
                                    </p:set>
                                    <p:animEffect filter="fade" transition="in">
                                      <p:cBhvr>
                                        <p:cTn dur="1000"/>
                                        <p:tgtEl>
                                          <p:spTgt spid="14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0">
                                            <p:txEl>
                                              <p:pRg end="2" st="2"/>
                                            </p:txEl>
                                          </p:spTgt>
                                        </p:tgtEl>
                                        <p:attrNameLst>
                                          <p:attrName>style.visibility</p:attrName>
                                        </p:attrNameLst>
                                      </p:cBhvr>
                                      <p:to>
                                        <p:strVal val="visible"/>
                                      </p:to>
                                    </p:set>
                                    <p:animEffect filter="fade" transition="in">
                                      <p:cBhvr>
                                        <p:cTn dur="1000"/>
                                        <p:tgtEl>
                                          <p:spTgt spid="14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0">
                                            <p:txEl>
                                              <p:pRg end="3" st="3"/>
                                            </p:txEl>
                                          </p:spTgt>
                                        </p:tgtEl>
                                        <p:attrNameLst>
                                          <p:attrName>style.visibility</p:attrName>
                                        </p:attrNameLst>
                                      </p:cBhvr>
                                      <p:to>
                                        <p:strVal val="visible"/>
                                      </p:to>
                                    </p:set>
                                    <p:animEffect filter="fade" transition="in">
                                      <p:cBhvr>
                                        <p:cTn dur="1000"/>
                                        <p:tgtEl>
                                          <p:spTgt spid="140">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0">
                                            <p:txEl>
                                              <p:pRg end="4" st="4"/>
                                            </p:txEl>
                                          </p:spTgt>
                                        </p:tgtEl>
                                        <p:attrNameLst>
                                          <p:attrName>style.visibility</p:attrName>
                                        </p:attrNameLst>
                                      </p:cBhvr>
                                      <p:to>
                                        <p:strVal val="visible"/>
                                      </p:to>
                                    </p:set>
                                    <p:animEffect filter="fade" transition="in">
                                      <p:cBhvr>
                                        <p:cTn dur="1000"/>
                                        <p:tgtEl>
                                          <p:spTgt spid="140">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0">
                                            <p:txEl>
                                              <p:pRg end="5" st="5"/>
                                            </p:txEl>
                                          </p:spTgt>
                                        </p:tgtEl>
                                        <p:attrNameLst>
                                          <p:attrName>style.visibility</p:attrName>
                                        </p:attrNameLst>
                                      </p:cBhvr>
                                      <p:to>
                                        <p:strVal val="visible"/>
                                      </p:to>
                                    </p:set>
                                    <p:animEffect filter="fade" transition="in">
                                      <p:cBhvr>
                                        <p:cTn dur="1000"/>
                                        <p:tgtEl>
                                          <p:spTgt spid="140">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0">
                                            <p:txEl>
                                              <p:pRg end="6" st="6"/>
                                            </p:txEl>
                                          </p:spTgt>
                                        </p:tgtEl>
                                        <p:attrNameLst>
                                          <p:attrName>style.visibility</p:attrName>
                                        </p:attrNameLst>
                                      </p:cBhvr>
                                      <p:to>
                                        <p:strVal val="visible"/>
                                      </p:to>
                                    </p:set>
                                    <p:animEffect filter="fade" transition="in">
                                      <p:cBhvr>
                                        <p:cTn dur="1000"/>
                                        <p:tgtEl>
                                          <p:spTgt spid="140">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Interview Basics</a:t>
            </a:r>
            <a:endParaRPr/>
          </a:p>
        </p:txBody>
      </p:sp>
      <p:sp>
        <p:nvSpPr>
          <p:cNvPr id="146" name="Google Shape;146;p16"/>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800"/>
              <a:t>What is the purpose of the interview?</a:t>
            </a:r>
            <a:endParaRPr sz="1800"/>
          </a:p>
          <a:p>
            <a:pPr indent="-342900" lvl="0" marL="457200" rtl="0" algn="l">
              <a:spcBef>
                <a:spcPts val="1200"/>
              </a:spcBef>
              <a:spcAft>
                <a:spcPts val="0"/>
              </a:spcAft>
              <a:buSzPts val="1800"/>
              <a:buChar char="●"/>
            </a:pPr>
            <a:r>
              <a:rPr lang="en" sz="1800"/>
              <a:t>To see you on your own</a:t>
            </a:r>
            <a:endParaRPr sz="1800"/>
          </a:p>
          <a:p>
            <a:pPr indent="-342900" lvl="0" marL="457200" rtl="0" algn="l">
              <a:spcBef>
                <a:spcPts val="0"/>
              </a:spcBef>
              <a:spcAft>
                <a:spcPts val="0"/>
              </a:spcAft>
              <a:buSzPts val="1800"/>
              <a:buChar char="●"/>
            </a:pPr>
            <a:r>
              <a:rPr lang="en" sz="1800"/>
              <a:t>Determine “fit”</a:t>
            </a:r>
            <a:endParaRPr sz="1800"/>
          </a:p>
          <a:p>
            <a:pPr indent="-342900" lvl="0" marL="457200" rtl="0" algn="l">
              <a:spcBef>
                <a:spcPts val="0"/>
              </a:spcBef>
              <a:spcAft>
                <a:spcPts val="0"/>
              </a:spcAft>
              <a:buSzPts val="1800"/>
              <a:buChar char="●"/>
            </a:pPr>
            <a:r>
              <a:rPr lang="en" sz="1800"/>
              <a:t>Learn more about you and what you’re interested in</a:t>
            </a:r>
            <a:endParaRPr sz="1800"/>
          </a:p>
          <a:p>
            <a:pPr indent="-342900" lvl="0" marL="457200" rtl="0" algn="l">
              <a:spcBef>
                <a:spcPts val="0"/>
              </a:spcBef>
              <a:spcAft>
                <a:spcPts val="0"/>
              </a:spcAft>
              <a:buSzPts val="1800"/>
              <a:buChar char="●"/>
            </a:pPr>
            <a:r>
              <a:rPr lang="en" sz="1800"/>
              <a:t>Make you more interested in the school</a:t>
            </a:r>
            <a:endParaRPr sz="18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0" st="0"/>
                                            </p:txEl>
                                          </p:spTgt>
                                        </p:tgtEl>
                                        <p:attrNameLst>
                                          <p:attrName>style.visibility</p:attrName>
                                        </p:attrNameLst>
                                      </p:cBhvr>
                                      <p:to>
                                        <p:strVal val="visible"/>
                                      </p:to>
                                    </p:set>
                                    <p:animEffect filter="fade" transition="in">
                                      <p:cBhvr>
                                        <p:cTn dur="1000"/>
                                        <p:tgtEl>
                                          <p:spTgt spid="14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1" st="1"/>
                                            </p:txEl>
                                          </p:spTgt>
                                        </p:tgtEl>
                                        <p:attrNameLst>
                                          <p:attrName>style.visibility</p:attrName>
                                        </p:attrNameLst>
                                      </p:cBhvr>
                                      <p:to>
                                        <p:strVal val="visible"/>
                                      </p:to>
                                    </p:set>
                                    <p:animEffect filter="fade" transition="in">
                                      <p:cBhvr>
                                        <p:cTn dur="1000"/>
                                        <p:tgtEl>
                                          <p:spTgt spid="14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2" st="2"/>
                                            </p:txEl>
                                          </p:spTgt>
                                        </p:tgtEl>
                                        <p:attrNameLst>
                                          <p:attrName>style.visibility</p:attrName>
                                        </p:attrNameLst>
                                      </p:cBhvr>
                                      <p:to>
                                        <p:strVal val="visible"/>
                                      </p:to>
                                    </p:set>
                                    <p:animEffect filter="fade" transition="in">
                                      <p:cBhvr>
                                        <p:cTn dur="1000"/>
                                        <p:tgtEl>
                                          <p:spTgt spid="14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3" st="3"/>
                                            </p:txEl>
                                          </p:spTgt>
                                        </p:tgtEl>
                                        <p:attrNameLst>
                                          <p:attrName>style.visibility</p:attrName>
                                        </p:attrNameLst>
                                      </p:cBhvr>
                                      <p:to>
                                        <p:strVal val="visible"/>
                                      </p:to>
                                    </p:set>
                                    <p:animEffect filter="fade" transition="in">
                                      <p:cBhvr>
                                        <p:cTn dur="1000"/>
                                        <p:tgtEl>
                                          <p:spTgt spid="14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4" st="4"/>
                                            </p:txEl>
                                          </p:spTgt>
                                        </p:tgtEl>
                                        <p:attrNameLst>
                                          <p:attrName>style.visibility</p:attrName>
                                        </p:attrNameLst>
                                      </p:cBhvr>
                                      <p:to>
                                        <p:strVal val="visible"/>
                                      </p:to>
                                    </p:set>
                                    <p:animEffect filter="fade" transition="in">
                                      <p:cBhvr>
                                        <p:cTn dur="1000"/>
                                        <p:tgtEl>
                                          <p:spTgt spid="146">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7"/>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Interview Basics</a:t>
            </a:r>
            <a:endParaRPr/>
          </a:p>
        </p:txBody>
      </p:sp>
      <p:sp>
        <p:nvSpPr>
          <p:cNvPr id="152" name="Google Shape;152;p17"/>
          <p:cNvSpPr txBox="1"/>
          <p:nvPr>
            <p:ph idx="1" type="body"/>
          </p:nvPr>
        </p:nvSpPr>
        <p:spPr>
          <a:xfrm>
            <a:off x="819150" y="1601900"/>
            <a:ext cx="7505700" cy="2836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t>Who conducts the interview?</a:t>
            </a:r>
            <a:endParaRPr sz="1600"/>
          </a:p>
          <a:p>
            <a:pPr indent="-330200" lvl="0" marL="457200" rtl="0" algn="l">
              <a:spcBef>
                <a:spcPts val="1200"/>
              </a:spcBef>
              <a:spcAft>
                <a:spcPts val="0"/>
              </a:spcAft>
              <a:buSzPts val="1600"/>
              <a:buChar char="●"/>
            </a:pPr>
            <a:r>
              <a:rPr lang="en" sz="1600"/>
              <a:t>Admissions officers</a:t>
            </a:r>
            <a:endParaRPr sz="1600"/>
          </a:p>
          <a:p>
            <a:pPr indent="-330200" lvl="1" marL="914400" rtl="0" algn="l">
              <a:spcBef>
                <a:spcPts val="0"/>
              </a:spcBef>
              <a:spcAft>
                <a:spcPts val="0"/>
              </a:spcAft>
              <a:buSzPts val="1600"/>
              <a:buChar char="○"/>
            </a:pPr>
            <a:r>
              <a:rPr lang="en" sz="1600"/>
              <a:t>Professional setting</a:t>
            </a:r>
            <a:endParaRPr sz="1600"/>
          </a:p>
          <a:p>
            <a:pPr indent="-330200" lvl="1" marL="914400" rtl="0" algn="l">
              <a:spcBef>
                <a:spcPts val="0"/>
              </a:spcBef>
              <a:spcAft>
                <a:spcPts val="0"/>
              </a:spcAft>
              <a:buSzPts val="1600"/>
              <a:buChar char="○"/>
            </a:pPr>
            <a:r>
              <a:rPr lang="en" sz="1600"/>
              <a:t>Always counts for admission</a:t>
            </a:r>
            <a:endParaRPr sz="1600"/>
          </a:p>
          <a:p>
            <a:pPr indent="-330200" lvl="0" marL="457200" rtl="0" algn="l">
              <a:spcBef>
                <a:spcPts val="0"/>
              </a:spcBef>
              <a:spcAft>
                <a:spcPts val="0"/>
              </a:spcAft>
              <a:buSzPts val="1600"/>
              <a:buChar char="●"/>
            </a:pPr>
            <a:r>
              <a:rPr lang="en" sz="1600"/>
              <a:t>Current student who works for admissions</a:t>
            </a:r>
            <a:endParaRPr sz="1600"/>
          </a:p>
          <a:p>
            <a:pPr indent="-330200" lvl="1" marL="914400" rtl="0" algn="l">
              <a:spcBef>
                <a:spcPts val="0"/>
              </a:spcBef>
              <a:spcAft>
                <a:spcPts val="0"/>
              </a:spcAft>
              <a:buSzPts val="1600"/>
              <a:buChar char="○"/>
            </a:pPr>
            <a:r>
              <a:rPr lang="en" sz="1600"/>
              <a:t>Professions Setting</a:t>
            </a:r>
            <a:endParaRPr sz="1600"/>
          </a:p>
          <a:p>
            <a:pPr indent="-330200" lvl="0" marL="457200" rtl="0" algn="l">
              <a:spcBef>
                <a:spcPts val="0"/>
              </a:spcBef>
              <a:spcAft>
                <a:spcPts val="0"/>
              </a:spcAft>
              <a:buSzPts val="1600"/>
              <a:buChar char="●"/>
            </a:pPr>
            <a:r>
              <a:rPr lang="en" sz="1600"/>
              <a:t>Alumni</a:t>
            </a:r>
            <a:endParaRPr sz="1600"/>
          </a:p>
          <a:p>
            <a:pPr indent="-330200" lvl="1" marL="914400" rtl="0" algn="l">
              <a:spcBef>
                <a:spcPts val="0"/>
              </a:spcBef>
              <a:spcAft>
                <a:spcPts val="0"/>
              </a:spcAft>
              <a:buSzPts val="1600"/>
              <a:buChar char="○"/>
            </a:pPr>
            <a:r>
              <a:rPr lang="en" sz="1600"/>
              <a:t>Can be more laid back</a:t>
            </a:r>
            <a:endParaRPr sz="1600"/>
          </a:p>
          <a:p>
            <a:pPr indent="-330200" lvl="1" marL="914400" rtl="0" algn="l">
              <a:spcBef>
                <a:spcPts val="0"/>
              </a:spcBef>
              <a:spcAft>
                <a:spcPts val="0"/>
              </a:spcAft>
              <a:buSzPts val="1600"/>
              <a:buChar char="○"/>
            </a:pPr>
            <a:r>
              <a:rPr lang="en" sz="1600"/>
              <a:t>Sometimes the </a:t>
            </a:r>
            <a:r>
              <a:rPr lang="en" sz="1600"/>
              <a:t>only purpose is to get you excited</a:t>
            </a:r>
            <a:endParaRPr sz="16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xEl>
                                              <p:pRg end="0" st="0"/>
                                            </p:txEl>
                                          </p:spTgt>
                                        </p:tgtEl>
                                        <p:attrNameLst>
                                          <p:attrName>style.visibility</p:attrName>
                                        </p:attrNameLst>
                                      </p:cBhvr>
                                      <p:to>
                                        <p:strVal val="visible"/>
                                      </p:to>
                                    </p:set>
                                    <p:animEffect filter="fade" transition="in">
                                      <p:cBhvr>
                                        <p:cTn dur="1000"/>
                                        <p:tgtEl>
                                          <p:spTgt spid="15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xEl>
                                              <p:pRg end="1" st="1"/>
                                            </p:txEl>
                                          </p:spTgt>
                                        </p:tgtEl>
                                        <p:attrNameLst>
                                          <p:attrName>style.visibility</p:attrName>
                                        </p:attrNameLst>
                                      </p:cBhvr>
                                      <p:to>
                                        <p:strVal val="visible"/>
                                      </p:to>
                                    </p:set>
                                    <p:animEffect filter="fade" transition="in">
                                      <p:cBhvr>
                                        <p:cTn dur="1000"/>
                                        <p:tgtEl>
                                          <p:spTgt spid="15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xEl>
                                              <p:pRg end="2" st="2"/>
                                            </p:txEl>
                                          </p:spTgt>
                                        </p:tgtEl>
                                        <p:attrNameLst>
                                          <p:attrName>style.visibility</p:attrName>
                                        </p:attrNameLst>
                                      </p:cBhvr>
                                      <p:to>
                                        <p:strVal val="visible"/>
                                      </p:to>
                                    </p:set>
                                    <p:animEffect filter="fade" transition="in">
                                      <p:cBhvr>
                                        <p:cTn dur="1000"/>
                                        <p:tgtEl>
                                          <p:spTgt spid="15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xEl>
                                              <p:pRg end="3" st="3"/>
                                            </p:txEl>
                                          </p:spTgt>
                                        </p:tgtEl>
                                        <p:attrNameLst>
                                          <p:attrName>style.visibility</p:attrName>
                                        </p:attrNameLst>
                                      </p:cBhvr>
                                      <p:to>
                                        <p:strVal val="visible"/>
                                      </p:to>
                                    </p:set>
                                    <p:animEffect filter="fade" transition="in">
                                      <p:cBhvr>
                                        <p:cTn dur="1000"/>
                                        <p:tgtEl>
                                          <p:spTgt spid="15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xEl>
                                              <p:pRg end="4" st="4"/>
                                            </p:txEl>
                                          </p:spTgt>
                                        </p:tgtEl>
                                        <p:attrNameLst>
                                          <p:attrName>style.visibility</p:attrName>
                                        </p:attrNameLst>
                                      </p:cBhvr>
                                      <p:to>
                                        <p:strVal val="visible"/>
                                      </p:to>
                                    </p:set>
                                    <p:animEffect filter="fade" transition="in">
                                      <p:cBhvr>
                                        <p:cTn dur="1000"/>
                                        <p:tgtEl>
                                          <p:spTgt spid="152">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xEl>
                                              <p:pRg end="5" st="5"/>
                                            </p:txEl>
                                          </p:spTgt>
                                        </p:tgtEl>
                                        <p:attrNameLst>
                                          <p:attrName>style.visibility</p:attrName>
                                        </p:attrNameLst>
                                      </p:cBhvr>
                                      <p:to>
                                        <p:strVal val="visible"/>
                                      </p:to>
                                    </p:set>
                                    <p:animEffect filter="fade" transition="in">
                                      <p:cBhvr>
                                        <p:cTn dur="1000"/>
                                        <p:tgtEl>
                                          <p:spTgt spid="152">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xEl>
                                              <p:pRg end="6" st="6"/>
                                            </p:txEl>
                                          </p:spTgt>
                                        </p:tgtEl>
                                        <p:attrNameLst>
                                          <p:attrName>style.visibility</p:attrName>
                                        </p:attrNameLst>
                                      </p:cBhvr>
                                      <p:to>
                                        <p:strVal val="visible"/>
                                      </p:to>
                                    </p:set>
                                    <p:animEffect filter="fade" transition="in">
                                      <p:cBhvr>
                                        <p:cTn dur="1000"/>
                                        <p:tgtEl>
                                          <p:spTgt spid="152">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xEl>
                                              <p:pRg end="7" st="7"/>
                                            </p:txEl>
                                          </p:spTgt>
                                        </p:tgtEl>
                                        <p:attrNameLst>
                                          <p:attrName>style.visibility</p:attrName>
                                        </p:attrNameLst>
                                      </p:cBhvr>
                                      <p:to>
                                        <p:strVal val="visible"/>
                                      </p:to>
                                    </p:set>
                                    <p:animEffect filter="fade" transition="in">
                                      <p:cBhvr>
                                        <p:cTn dur="1000"/>
                                        <p:tgtEl>
                                          <p:spTgt spid="152">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xEl>
                                              <p:pRg end="8" st="8"/>
                                            </p:txEl>
                                          </p:spTgt>
                                        </p:tgtEl>
                                        <p:attrNameLst>
                                          <p:attrName>style.visibility</p:attrName>
                                        </p:attrNameLst>
                                      </p:cBhvr>
                                      <p:to>
                                        <p:strVal val="visible"/>
                                      </p:to>
                                    </p:set>
                                    <p:animEffect filter="fade" transition="in">
                                      <p:cBhvr>
                                        <p:cTn dur="1000"/>
                                        <p:tgtEl>
                                          <p:spTgt spid="152">
                                            <p:txEl>
                                              <p:pRg end="8" st="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18"/>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How to present well</a:t>
            </a:r>
            <a:endParaRPr/>
          </a:p>
        </p:txBody>
      </p:sp>
      <p:sp>
        <p:nvSpPr>
          <p:cNvPr id="158" name="Google Shape;158;p18"/>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sz="1800"/>
              <a:t>Dress well - </a:t>
            </a:r>
            <a:r>
              <a:rPr b="1" lang="en" sz="1800"/>
              <a:t>business casual</a:t>
            </a:r>
            <a:endParaRPr b="1" sz="1800"/>
          </a:p>
          <a:p>
            <a:pPr indent="-342900" lvl="0" marL="457200" rtl="0" algn="l">
              <a:spcBef>
                <a:spcPts val="0"/>
              </a:spcBef>
              <a:spcAft>
                <a:spcPts val="0"/>
              </a:spcAft>
              <a:buSzPts val="1800"/>
              <a:buChar char="●"/>
            </a:pPr>
            <a:r>
              <a:rPr lang="en" sz="1800"/>
              <a:t>Be yourself, but the best version of yourself:</a:t>
            </a:r>
            <a:endParaRPr sz="1800"/>
          </a:p>
          <a:p>
            <a:pPr indent="-342900" lvl="1" marL="914400" rtl="0" algn="l">
              <a:spcBef>
                <a:spcPts val="0"/>
              </a:spcBef>
              <a:spcAft>
                <a:spcPts val="0"/>
              </a:spcAft>
              <a:buSzPts val="1800"/>
              <a:buChar char="○"/>
            </a:pPr>
            <a:r>
              <a:rPr lang="en" sz="1800"/>
              <a:t>Sit up straight</a:t>
            </a:r>
            <a:endParaRPr sz="1800"/>
          </a:p>
          <a:p>
            <a:pPr indent="-342900" lvl="1" marL="914400" rtl="0" algn="l">
              <a:spcBef>
                <a:spcPts val="0"/>
              </a:spcBef>
              <a:spcAft>
                <a:spcPts val="0"/>
              </a:spcAft>
              <a:buSzPts val="1800"/>
              <a:buChar char="○"/>
            </a:pPr>
            <a:r>
              <a:rPr lang="en" sz="1800"/>
              <a:t>Don’t chew your fingernails</a:t>
            </a:r>
            <a:endParaRPr sz="1800"/>
          </a:p>
          <a:p>
            <a:pPr indent="-342900" lvl="1" marL="914400" rtl="0" algn="l">
              <a:spcBef>
                <a:spcPts val="0"/>
              </a:spcBef>
              <a:spcAft>
                <a:spcPts val="0"/>
              </a:spcAft>
              <a:buSzPts val="1800"/>
              <a:buChar char="○"/>
            </a:pPr>
            <a:r>
              <a:rPr lang="en" sz="1800"/>
              <a:t>Don’t look at your phone</a:t>
            </a:r>
            <a:endParaRPr sz="1800"/>
          </a:p>
          <a:p>
            <a:pPr indent="-342900" lvl="1" marL="914400" rtl="0" algn="l">
              <a:spcBef>
                <a:spcPts val="0"/>
              </a:spcBef>
              <a:spcAft>
                <a:spcPts val="0"/>
              </a:spcAft>
              <a:buSzPts val="1800"/>
              <a:buChar char="○"/>
            </a:pPr>
            <a:r>
              <a:rPr lang="en" sz="1800"/>
              <a:t>Make eye contact</a:t>
            </a:r>
            <a:endParaRPr sz="18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8">
                                            <p:txEl>
                                              <p:pRg end="0" st="0"/>
                                            </p:txEl>
                                          </p:spTgt>
                                        </p:tgtEl>
                                        <p:attrNameLst>
                                          <p:attrName>style.visibility</p:attrName>
                                        </p:attrNameLst>
                                      </p:cBhvr>
                                      <p:to>
                                        <p:strVal val="visible"/>
                                      </p:to>
                                    </p:set>
                                    <p:animEffect filter="fade" transition="in">
                                      <p:cBhvr>
                                        <p:cTn dur="1000"/>
                                        <p:tgtEl>
                                          <p:spTgt spid="15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8">
                                            <p:txEl>
                                              <p:pRg end="1" st="1"/>
                                            </p:txEl>
                                          </p:spTgt>
                                        </p:tgtEl>
                                        <p:attrNameLst>
                                          <p:attrName>style.visibility</p:attrName>
                                        </p:attrNameLst>
                                      </p:cBhvr>
                                      <p:to>
                                        <p:strVal val="visible"/>
                                      </p:to>
                                    </p:set>
                                    <p:animEffect filter="fade" transition="in">
                                      <p:cBhvr>
                                        <p:cTn dur="1000"/>
                                        <p:tgtEl>
                                          <p:spTgt spid="15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8">
                                            <p:txEl>
                                              <p:pRg end="2" st="2"/>
                                            </p:txEl>
                                          </p:spTgt>
                                        </p:tgtEl>
                                        <p:attrNameLst>
                                          <p:attrName>style.visibility</p:attrName>
                                        </p:attrNameLst>
                                      </p:cBhvr>
                                      <p:to>
                                        <p:strVal val="visible"/>
                                      </p:to>
                                    </p:set>
                                    <p:animEffect filter="fade" transition="in">
                                      <p:cBhvr>
                                        <p:cTn dur="1000"/>
                                        <p:tgtEl>
                                          <p:spTgt spid="15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8">
                                            <p:txEl>
                                              <p:pRg end="3" st="3"/>
                                            </p:txEl>
                                          </p:spTgt>
                                        </p:tgtEl>
                                        <p:attrNameLst>
                                          <p:attrName>style.visibility</p:attrName>
                                        </p:attrNameLst>
                                      </p:cBhvr>
                                      <p:to>
                                        <p:strVal val="visible"/>
                                      </p:to>
                                    </p:set>
                                    <p:animEffect filter="fade" transition="in">
                                      <p:cBhvr>
                                        <p:cTn dur="1000"/>
                                        <p:tgtEl>
                                          <p:spTgt spid="158">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8">
                                            <p:txEl>
                                              <p:pRg end="4" st="4"/>
                                            </p:txEl>
                                          </p:spTgt>
                                        </p:tgtEl>
                                        <p:attrNameLst>
                                          <p:attrName>style.visibility</p:attrName>
                                        </p:attrNameLst>
                                      </p:cBhvr>
                                      <p:to>
                                        <p:strVal val="visible"/>
                                      </p:to>
                                    </p:set>
                                    <p:animEffect filter="fade" transition="in">
                                      <p:cBhvr>
                                        <p:cTn dur="1000"/>
                                        <p:tgtEl>
                                          <p:spTgt spid="158">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8">
                                            <p:txEl>
                                              <p:pRg end="5" st="5"/>
                                            </p:txEl>
                                          </p:spTgt>
                                        </p:tgtEl>
                                        <p:attrNameLst>
                                          <p:attrName>style.visibility</p:attrName>
                                        </p:attrNameLst>
                                      </p:cBhvr>
                                      <p:to>
                                        <p:strVal val="visible"/>
                                      </p:to>
                                    </p:set>
                                    <p:animEffect filter="fade" transition="in">
                                      <p:cBhvr>
                                        <p:cTn dur="1000"/>
                                        <p:tgtEl>
                                          <p:spTgt spid="158">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9"/>
          <p:cNvSpPr txBox="1"/>
          <p:nvPr>
            <p:ph type="title"/>
          </p:nvPr>
        </p:nvSpPr>
        <p:spPr>
          <a:xfrm>
            <a:off x="819150" y="4751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Important Tips</a:t>
            </a:r>
            <a:endParaRPr/>
          </a:p>
        </p:txBody>
      </p:sp>
      <p:sp>
        <p:nvSpPr>
          <p:cNvPr id="164" name="Google Shape;164;p19"/>
          <p:cNvSpPr txBox="1"/>
          <p:nvPr>
            <p:ph idx="1" type="body"/>
          </p:nvPr>
        </p:nvSpPr>
        <p:spPr>
          <a:xfrm>
            <a:off x="819150" y="1429700"/>
            <a:ext cx="7505700" cy="3009000"/>
          </a:xfrm>
          <a:prstGeom prst="rect">
            <a:avLst/>
          </a:prstGeom>
        </p:spPr>
        <p:txBody>
          <a:bodyPr anchorCtr="0" anchor="t" bIns="91425" lIns="91425" spcFirstLastPara="1" rIns="91425" wrap="square" tIns="91425">
            <a:normAutofit/>
          </a:bodyPr>
          <a:lstStyle/>
          <a:p>
            <a:pPr indent="-336550" lvl="0" marL="457200" rtl="0" algn="l">
              <a:spcBef>
                <a:spcPts val="0"/>
              </a:spcBef>
              <a:spcAft>
                <a:spcPts val="0"/>
              </a:spcAft>
              <a:buSzPts val="1700"/>
              <a:buChar char="●"/>
            </a:pPr>
            <a:r>
              <a:rPr b="1" lang="en" sz="1700"/>
              <a:t>BE ON TIME!!</a:t>
            </a:r>
            <a:endParaRPr b="1" sz="1700"/>
          </a:p>
          <a:p>
            <a:pPr indent="-336550" lvl="0" marL="457200" rtl="0" algn="l">
              <a:spcBef>
                <a:spcPts val="0"/>
              </a:spcBef>
              <a:spcAft>
                <a:spcPts val="0"/>
              </a:spcAft>
              <a:buSzPts val="1700"/>
              <a:buChar char="●"/>
            </a:pPr>
            <a:r>
              <a:rPr lang="en" sz="1700"/>
              <a:t>Ask questions! They want to see that you’ve done research and are invested.</a:t>
            </a:r>
            <a:endParaRPr sz="1700"/>
          </a:p>
          <a:p>
            <a:pPr indent="-336550" lvl="0" marL="457200" rtl="0" algn="l">
              <a:spcBef>
                <a:spcPts val="0"/>
              </a:spcBef>
              <a:spcAft>
                <a:spcPts val="0"/>
              </a:spcAft>
              <a:buSzPts val="1700"/>
              <a:buChar char="●"/>
            </a:pPr>
            <a:r>
              <a:rPr lang="en" sz="1700"/>
              <a:t>The interview is for you, not your parents.</a:t>
            </a:r>
            <a:endParaRPr sz="1700"/>
          </a:p>
          <a:p>
            <a:pPr indent="-336550" lvl="0" marL="457200" rtl="0" algn="l">
              <a:spcBef>
                <a:spcPts val="0"/>
              </a:spcBef>
              <a:spcAft>
                <a:spcPts val="0"/>
              </a:spcAft>
              <a:buSzPts val="1700"/>
              <a:buChar char="●"/>
            </a:pPr>
            <a:r>
              <a:rPr lang="en" sz="1700"/>
              <a:t>Don’t chew gum.</a:t>
            </a:r>
            <a:endParaRPr sz="1700"/>
          </a:p>
          <a:p>
            <a:pPr indent="-336550" lvl="0" marL="457200" rtl="0" algn="l">
              <a:spcBef>
                <a:spcPts val="0"/>
              </a:spcBef>
              <a:spcAft>
                <a:spcPts val="0"/>
              </a:spcAft>
              <a:buSzPts val="1700"/>
              <a:buChar char="●"/>
            </a:pPr>
            <a:r>
              <a:rPr lang="en" sz="1700"/>
              <a:t>Know about the college</a:t>
            </a:r>
            <a:endParaRPr sz="1700"/>
          </a:p>
          <a:p>
            <a:pPr indent="-336550" lvl="0" marL="457200" rtl="0" algn="l">
              <a:spcBef>
                <a:spcPts val="0"/>
              </a:spcBef>
              <a:spcAft>
                <a:spcPts val="0"/>
              </a:spcAft>
              <a:buSzPts val="1700"/>
              <a:buChar char="●"/>
            </a:pPr>
            <a:r>
              <a:rPr lang="en" sz="1700"/>
              <a:t>Be yourself</a:t>
            </a:r>
            <a:endParaRPr sz="1700"/>
          </a:p>
          <a:p>
            <a:pPr indent="-336550" lvl="1" marL="914400" rtl="0" algn="l">
              <a:spcBef>
                <a:spcPts val="0"/>
              </a:spcBef>
              <a:spcAft>
                <a:spcPts val="0"/>
              </a:spcAft>
              <a:buSzPts val="1700"/>
              <a:buChar char="○"/>
            </a:pPr>
            <a:r>
              <a:rPr lang="en" sz="1700"/>
              <a:t>Not being genuine will only hurt you</a:t>
            </a:r>
            <a:endParaRPr sz="1700"/>
          </a:p>
          <a:p>
            <a:pPr indent="-336550" lvl="1" marL="914400" rtl="0" algn="l">
              <a:spcBef>
                <a:spcPts val="0"/>
              </a:spcBef>
              <a:spcAft>
                <a:spcPts val="0"/>
              </a:spcAft>
              <a:buSzPts val="1700"/>
              <a:buChar char="○"/>
            </a:pPr>
            <a:r>
              <a:rPr lang="en" sz="1700"/>
              <a:t>Don’t say what you think they want to hear</a:t>
            </a:r>
            <a:endParaRPr sz="1700"/>
          </a:p>
          <a:p>
            <a:pPr indent="-336550" lvl="0" marL="457200" rtl="0" algn="l">
              <a:spcBef>
                <a:spcPts val="0"/>
              </a:spcBef>
              <a:spcAft>
                <a:spcPts val="0"/>
              </a:spcAft>
              <a:buSzPts val="1700"/>
              <a:buChar char="●"/>
            </a:pPr>
            <a:r>
              <a:rPr lang="en" sz="1700"/>
              <a:t>Be very friendly</a:t>
            </a:r>
            <a:endParaRPr sz="17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4">
                                            <p:txEl>
                                              <p:pRg end="0" st="0"/>
                                            </p:txEl>
                                          </p:spTgt>
                                        </p:tgtEl>
                                        <p:attrNameLst>
                                          <p:attrName>style.visibility</p:attrName>
                                        </p:attrNameLst>
                                      </p:cBhvr>
                                      <p:to>
                                        <p:strVal val="visible"/>
                                      </p:to>
                                    </p:set>
                                    <p:animEffect filter="fade" transition="in">
                                      <p:cBhvr>
                                        <p:cTn dur="1000"/>
                                        <p:tgtEl>
                                          <p:spTgt spid="16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4">
                                            <p:txEl>
                                              <p:pRg end="1" st="1"/>
                                            </p:txEl>
                                          </p:spTgt>
                                        </p:tgtEl>
                                        <p:attrNameLst>
                                          <p:attrName>style.visibility</p:attrName>
                                        </p:attrNameLst>
                                      </p:cBhvr>
                                      <p:to>
                                        <p:strVal val="visible"/>
                                      </p:to>
                                    </p:set>
                                    <p:animEffect filter="fade" transition="in">
                                      <p:cBhvr>
                                        <p:cTn dur="1000"/>
                                        <p:tgtEl>
                                          <p:spTgt spid="16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4">
                                            <p:txEl>
                                              <p:pRg end="2" st="2"/>
                                            </p:txEl>
                                          </p:spTgt>
                                        </p:tgtEl>
                                        <p:attrNameLst>
                                          <p:attrName>style.visibility</p:attrName>
                                        </p:attrNameLst>
                                      </p:cBhvr>
                                      <p:to>
                                        <p:strVal val="visible"/>
                                      </p:to>
                                    </p:set>
                                    <p:animEffect filter="fade" transition="in">
                                      <p:cBhvr>
                                        <p:cTn dur="1000"/>
                                        <p:tgtEl>
                                          <p:spTgt spid="16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4">
                                            <p:txEl>
                                              <p:pRg end="3" st="3"/>
                                            </p:txEl>
                                          </p:spTgt>
                                        </p:tgtEl>
                                        <p:attrNameLst>
                                          <p:attrName>style.visibility</p:attrName>
                                        </p:attrNameLst>
                                      </p:cBhvr>
                                      <p:to>
                                        <p:strVal val="visible"/>
                                      </p:to>
                                    </p:set>
                                    <p:animEffect filter="fade" transition="in">
                                      <p:cBhvr>
                                        <p:cTn dur="1000"/>
                                        <p:tgtEl>
                                          <p:spTgt spid="16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4">
                                            <p:txEl>
                                              <p:pRg end="4" st="4"/>
                                            </p:txEl>
                                          </p:spTgt>
                                        </p:tgtEl>
                                        <p:attrNameLst>
                                          <p:attrName>style.visibility</p:attrName>
                                        </p:attrNameLst>
                                      </p:cBhvr>
                                      <p:to>
                                        <p:strVal val="visible"/>
                                      </p:to>
                                    </p:set>
                                    <p:animEffect filter="fade" transition="in">
                                      <p:cBhvr>
                                        <p:cTn dur="1000"/>
                                        <p:tgtEl>
                                          <p:spTgt spid="164">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4">
                                            <p:txEl>
                                              <p:pRg end="5" st="5"/>
                                            </p:txEl>
                                          </p:spTgt>
                                        </p:tgtEl>
                                        <p:attrNameLst>
                                          <p:attrName>style.visibility</p:attrName>
                                        </p:attrNameLst>
                                      </p:cBhvr>
                                      <p:to>
                                        <p:strVal val="visible"/>
                                      </p:to>
                                    </p:set>
                                    <p:animEffect filter="fade" transition="in">
                                      <p:cBhvr>
                                        <p:cTn dur="1000"/>
                                        <p:tgtEl>
                                          <p:spTgt spid="164">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4">
                                            <p:txEl>
                                              <p:pRg end="6" st="6"/>
                                            </p:txEl>
                                          </p:spTgt>
                                        </p:tgtEl>
                                        <p:attrNameLst>
                                          <p:attrName>style.visibility</p:attrName>
                                        </p:attrNameLst>
                                      </p:cBhvr>
                                      <p:to>
                                        <p:strVal val="visible"/>
                                      </p:to>
                                    </p:set>
                                    <p:animEffect filter="fade" transition="in">
                                      <p:cBhvr>
                                        <p:cTn dur="1000"/>
                                        <p:tgtEl>
                                          <p:spTgt spid="164">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4">
                                            <p:txEl>
                                              <p:pRg end="7" st="7"/>
                                            </p:txEl>
                                          </p:spTgt>
                                        </p:tgtEl>
                                        <p:attrNameLst>
                                          <p:attrName>style.visibility</p:attrName>
                                        </p:attrNameLst>
                                      </p:cBhvr>
                                      <p:to>
                                        <p:strVal val="visible"/>
                                      </p:to>
                                    </p:set>
                                    <p:animEffect filter="fade" transition="in">
                                      <p:cBhvr>
                                        <p:cTn dur="1000"/>
                                        <p:tgtEl>
                                          <p:spTgt spid="164">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4">
                                            <p:txEl>
                                              <p:pRg end="8" st="8"/>
                                            </p:txEl>
                                          </p:spTgt>
                                        </p:tgtEl>
                                        <p:attrNameLst>
                                          <p:attrName>style.visibility</p:attrName>
                                        </p:attrNameLst>
                                      </p:cBhvr>
                                      <p:to>
                                        <p:strVal val="visible"/>
                                      </p:to>
                                    </p:set>
                                    <p:animEffect filter="fade" transition="in">
                                      <p:cBhvr>
                                        <p:cTn dur="1000"/>
                                        <p:tgtEl>
                                          <p:spTgt spid="164">
                                            <p:txEl>
                                              <p:pRg end="8" st="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0"/>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Types of Questions</a:t>
            </a:r>
            <a:endParaRPr/>
          </a:p>
        </p:txBody>
      </p:sp>
      <p:sp>
        <p:nvSpPr>
          <p:cNvPr id="170" name="Google Shape;170;p20"/>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sz="1800"/>
              <a:t>About your fit with the college</a:t>
            </a:r>
            <a:endParaRPr sz="1800"/>
          </a:p>
          <a:p>
            <a:pPr indent="-342900" lvl="0" marL="457200" rtl="0" algn="l">
              <a:spcBef>
                <a:spcPts val="0"/>
              </a:spcBef>
              <a:spcAft>
                <a:spcPts val="0"/>
              </a:spcAft>
              <a:buSzPts val="1800"/>
              <a:buChar char="●"/>
            </a:pPr>
            <a:r>
              <a:rPr lang="en" sz="1800"/>
              <a:t>Personality</a:t>
            </a:r>
            <a:endParaRPr sz="1800"/>
          </a:p>
          <a:p>
            <a:pPr indent="-342900" lvl="0" marL="457200" rtl="0" algn="l">
              <a:spcBef>
                <a:spcPts val="0"/>
              </a:spcBef>
              <a:spcAft>
                <a:spcPts val="0"/>
              </a:spcAft>
              <a:buSzPts val="1800"/>
              <a:buChar char="●"/>
            </a:pPr>
            <a:r>
              <a:rPr lang="en" sz="1800"/>
              <a:t>Activities, interests, and goals</a:t>
            </a:r>
            <a:endParaRPr sz="1800"/>
          </a:p>
          <a:p>
            <a:pPr indent="-342900" lvl="0" marL="457200" rtl="0" algn="l">
              <a:spcBef>
                <a:spcPts val="0"/>
              </a:spcBef>
              <a:spcAft>
                <a:spcPts val="0"/>
              </a:spcAft>
              <a:buSzPts val="1800"/>
              <a:buChar char="●"/>
            </a:pPr>
            <a:r>
              <a:rPr lang="en" sz="1800"/>
              <a:t>Wide-ranging</a:t>
            </a:r>
            <a:endParaRPr sz="19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xEl>
                                              <p:pRg end="0" st="0"/>
                                            </p:txEl>
                                          </p:spTgt>
                                        </p:tgtEl>
                                        <p:attrNameLst>
                                          <p:attrName>style.visibility</p:attrName>
                                        </p:attrNameLst>
                                      </p:cBhvr>
                                      <p:to>
                                        <p:strVal val="visible"/>
                                      </p:to>
                                    </p:set>
                                    <p:animEffect filter="fade" transition="in">
                                      <p:cBhvr>
                                        <p:cTn dur="1000"/>
                                        <p:tgtEl>
                                          <p:spTgt spid="17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xEl>
                                              <p:pRg end="1" st="1"/>
                                            </p:txEl>
                                          </p:spTgt>
                                        </p:tgtEl>
                                        <p:attrNameLst>
                                          <p:attrName>style.visibility</p:attrName>
                                        </p:attrNameLst>
                                      </p:cBhvr>
                                      <p:to>
                                        <p:strVal val="visible"/>
                                      </p:to>
                                    </p:set>
                                    <p:animEffect filter="fade" transition="in">
                                      <p:cBhvr>
                                        <p:cTn dur="1000"/>
                                        <p:tgtEl>
                                          <p:spTgt spid="17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xEl>
                                              <p:pRg end="2" st="2"/>
                                            </p:txEl>
                                          </p:spTgt>
                                        </p:tgtEl>
                                        <p:attrNameLst>
                                          <p:attrName>style.visibility</p:attrName>
                                        </p:attrNameLst>
                                      </p:cBhvr>
                                      <p:to>
                                        <p:strVal val="visible"/>
                                      </p:to>
                                    </p:set>
                                    <p:animEffect filter="fade" transition="in">
                                      <p:cBhvr>
                                        <p:cTn dur="1000"/>
                                        <p:tgtEl>
                                          <p:spTgt spid="17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xEl>
                                              <p:pRg end="3" st="3"/>
                                            </p:txEl>
                                          </p:spTgt>
                                        </p:tgtEl>
                                        <p:attrNameLst>
                                          <p:attrName>style.visibility</p:attrName>
                                        </p:attrNameLst>
                                      </p:cBhvr>
                                      <p:to>
                                        <p:strVal val="visible"/>
                                      </p:to>
                                    </p:set>
                                    <p:animEffect filter="fade" transition="in">
                                      <p:cBhvr>
                                        <p:cTn dur="1000"/>
                                        <p:tgtEl>
                                          <p:spTgt spid="170">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1"/>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Fit with the college</a:t>
            </a:r>
            <a:endParaRPr/>
          </a:p>
        </p:txBody>
      </p:sp>
      <p:sp>
        <p:nvSpPr>
          <p:cNvPr id="176" name="Google Shape;176;p21"/>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330200" lvl="0" marL="457200" rtl="0" algn="l">
              <a:spcBef>
                <a:spcPts val="0"/>
              </a:spcBef>
              <a:spcAft>
                <a:spcPts val="0"/>
              </a:spcAft>
              <a:buSzPts val="1600"/>
              <a:buChar char="●"/>
            </a:pPr>
            <a:r>
              <a:rPr lang="en" sz="1600"/>
              <a:t>Colleges want to know why you’re interested in them and what you can bring to them</a:t>
            </a:r>
            <a:endParaRPr sz="1600"/>
          </a:p>
          <a:p>
            <a:pPr indent="-330200" lvl="1" marL="914400" rtl="0" algn="l">
              <a:spcBef>
                <a:spcPts val="0"/>
              </a:spcBef>
              <a:spcAft>
                <a:spcPts val="0"/>
              </a:spcAft>
              <a:buSzPts val="1600"/>
              <a:buChar char="○"/>
            </a:pPr>
            <a:r>
              <a:rPr lang="en" sz="1600"/>
              <a:t>Why do you want to attend out college?</a:t>
            </a:r>
            <a:endParaRPr sz="1600"/>
          </a:p>
          <a:p>
            <a:pPr indent="-330200" lvl="1" marL="914400" rtl="0" algn="l">
              <a:spcBef>
                <a:spcPts val="0"/>
              </a:spcBef>
              <a:spcAft>
                <a:spcPts val="0"/>
              </a:spcAft>
              <a:buSzPts val="1600"/>
              <a:buChar char="○"/>
            </a:pPr>
            <a:r>
              <a:rPr lang="en" sz="1600"/>
              <a:t>What can you contribute to our college campus?</a:t>
            </a:r>
            <a:endParaRPr sz="1600"/>
          </a:p>
          <a:p>
            <a:pPr indent="-330200" lvl="0" marL="457200" rtl="0" algn="l">
              <a:spcBef>
                <a:spcPts val="0"/>
              </a:spcBef>
              <a:spcAft>
                <a:spcPts val="0"/>
              </a:spcAft>
              <a:buSzPts val="1600"/>
              <a:buChar char="●"/>
            </a:pPr>
            <a:r>
              <a:rPr lang="en" sz="1600"/>
              <a:t>Answer Strategy:</a:t>
            </a:r>
            <a:endParaRPr sz="1600"/>
          </a:p>
          <a:p>
            <a:pPr indent="-330200" lvl="1" marL="914400" rtl="0" algn="l">
              <a:spcBef>
                <a:spcPts val="0"/>
              </a:spcBef>
              <a:spcAft>
                <a:spcPts val="0"/>
              </a:spcAft>
              <a:buSzPts val="1600"/>
              <a:buChar char="○"/>
            </a:pPr>
            <a:r>
              <a:rPr lang="en" sz="1600"/>
              <a:t>What you’ve learned about them and why it feels right for you</a:t>
            </a:r>
            <a:endParaRPr sz="1600"/>
          </a:p>
          <a:p>
            <a:pPr indent="-330200" lvl="1" marL="914400" rtl="0" algn="l">
              <a:spcBef>
                <a:spcPts val="0"/>
              </a:spcBef>
              <a:spcAft>
                <a:spcPts val="0"/>
              </a:spcAft>
              <a:buSzPts val="1600"/>
              <a:buChar char="○"/>
            </a:pPr>
            <a:r>
              <a:rPr lang="en" sz="1600"/>
              <a:t>Discuss extracurricular activities and achievements that show character </a:t>
            </a:r>
            <a:endParaRPr sz="16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6">
                                            <p:txEl>
                                              <p:pRg end="0" st="0"/>
                                            </p:txEl>
                                          </p:spTgt>
                                        </p:tgtEl>
                                        <p:attrNameLst>
                                          <p:attrName>style.visibility</p:attrName>
                                        </p:attrNameLst>
                                      </p:cBhvr>
                                      <p:to>
                                        <p:strVal val="visible"/>
                                      </p:to>
                                    </p:set>
                                    <p:animEffect filter="fade" transition="in">
                                      <p:cBhvr>
                                        <p:cTn dur="1000"/>
                                        <p:tgtEl>
                                          <p:spTgt spid="17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6">
                                            <p:txEl>
                                              <p:pRg end="1" st="1"/>
                                            </p:txEl>
                                          </p:spTgt>
                                        </p:tgtEl>
                                        <p:attrNameLst>
                                          <p:attrName>style.visibility</p:attrName>
                                        </p:attrNameLst>
                                      </p:cBhvr>
                                      <p:to>
                                        <p:strVal val="visible"/>
                                      </p:to>
                                    </p:set>
                                    <p:animEffect filter="fade" transition="in">
                                      <p:cBhvr>
                                        <p:cTn dur="1000"/>
                                        <p:tgtEl>
                                          <p:spTgt spid="17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6">
                                            <p:txEl>
                                              <p:pRg end="2" st="2"/>
                                            </p:txEl>
                                          </p:spTgt>
                                        </p:tgtEl>
                                        <p:attrNameLst>
                                          <p:attrName>style.visibility</p:attrName>
                                        </p:attrNameLst>
                                      </p:cBhvr>
                                      <p:to>
                                        <p:strVal val="visible"/>
                                      </p:to>
                                    </p:set>
                                    <p:animEffect filter="fade" transition="in">
                                      <p:cBhvr>
                                        <p:cTn dur="1000"/>
                                        <p:tgtEl>
                                          <p:spTgt spid="17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6">
                                            <p:txEl>
                                              <p:pRg end="3" st="3"/>
                                            </p:txEl>
                                          </p:spTgt>
                                        </p:tgtEl>
                                        <p:attrNameLst>
                                          <p:attrName>style.visibility</p:attrName>
                                        </p:attrNameLst>
                                      </p:cBhvr>
                                      <p:to>
                                        <p:strVal val="visible"/>
                                      </p:to>
                                    </p:set>
                                    <p:animEffect filter="fade" transition="in">
                                      <p:cBhvr>
                                        <p:cTn dur="1000"/>
                                        <p:tgtEl>
                                          <p:spTgt spid="17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6">
                                            <p:txEl>
                                              <p:pRg end="4" st="4"/>
                                            </p:txEl>
                                          </p:spTgt>
                                        </p:tgtEl>
                                        <p:attrNameLst>
                                          <p:attrName>style.visibility</p:attrName>
                                        </p:attrNameLst>
                                      </p:cBhvr>
                                      <p:to>
                                        <p:strVal val="visible"/>
                                      </p:to>
                                    </p:set>
                                    <p:animEffect filter="fade" transition="in">
                                      <p:cBhvr>
                                        <p:cTn dur="1000"/>
                                        <p:tgtEl>
                                          <p:spTgt spid="17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6">
                                            <p:txEl>
                                              <p:pRg end="5" st="5"/>
                                            </p:txEl>
                                          </p:spTgt>
                                        </p:tgtEl>
                                        <p:attrNameLst>
                                          <p:attrName>style.visibility</p:attrName>
                                        </p:attrNameLst>
                                      </p:cBhvr>
                                      <p:to>
                                        <p:strVal val="visible"/>
                                      </p:to>
                                    </p:set>
                                    <p:animEffect filter="fade" transition="in">
                                      <p:cBhvr>
                                        <p:cTn dur="1000"/>
                                        <p:tgtEl>
                                          <p:spTgt spid="176">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